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 id="2147483656" r:id="rId3"/>
    <p:sldMasterId id="2147483659" r:id="rId4"/>
  </p:sldMasterIdLst>
  <p:notesMasterIdLst>
    <p:notesMasterId r:id="rId7"/>
  </p:notesMasterIdLst>
  <p:handoutMasterIdLst>
    <p:handoutMasterId r:id="rId8"/>
  </p:handoutMasterIdLst>
  <p:sldIdLst>
    <p:sldId id="488" r:id="rId5"/>
    <p:sldId id="527" r:id="rId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C71"/>
    <a:srgbClr val="DFDA00"/>
    <a:srgbClr val="4DC8E9"/>
    <a:srgbClr val="F0B030"/>
    <a:srgbClr val="1ED210"/>
    <a:srgbClr val="E749C9"/>
    <a:srgbClr val="65E174"/>
    <a:srgbClr val="FF3300"/>
    <a:srgbClr val="C289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5968" autoAdjust="0"/>
  </p:normalViewPr>
  <p:slideViewPr>
    <p:cSldViewPr>
      <p:cViewPr varScale="1">
        <p:scale>
          <a:sx n="68" d="100"/>
          <a:sy n="68" d="100"/>
        </p:scale>
        <p:origin x="122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50"/>
    </p:cViewPr>
  </p:sorterViewPr>
  <p:notesViewPr>
    <p:cSldViewPr>
      <p:cViewPr>
        <p:scale>
          <a:sx n="200" d="100"/>
          <a:sy n="200" d="100"/>
        </p:scale>
        <p:origin x="1032" y="60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220163"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220164"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220165"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28FCB429-BFBD-484F-A27F-EADA7ECC5767}" type="slidenum">
              <a:rPr lang="en-GB"/>
              <a:pPr>
                <a:defRPr/>
              </a:pPr>
              <a:t>‹#›</a:t>
            </a:fld>
            <a:endParaRPr lang="en-GB" dirty="0"/>
          </a:p>
        </p:txBody>
      </p:sp>
    </p:spTree>
    <p:extLst>
      <p:ext uri="{BB962C8B-B14F-4D97-AF65-F5344CB8AC3E}">
        <p14:creationId xmlns:p14="http://schemas.microsoft.com/office/powerpoint/2010/main" val="3128263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12083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99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083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2083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12083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B799D948-0902-45AF-9D04-E9D8EEE801D8}" type="slidenum">
              <a:rPr lang="en-GB"/>
              <a:pPr>
                <a:defRPr/>
              </a:pPr>
              <a:t>‹#›</a:t>
            </a:fld>
            <a:endParaRPr lang="en-GB" dirty="0"/>
          </a:p>
        </p:txBody>
      </p:sp>
    </p:spTree>
    <p:extLst>
      <p:ext uri="{BB962C8B-B14F-4D97-AF65-F5344CB8AC3E}">
        <p14:creationId xmlns:p14="http://schemas.microsoft.com/office/powerpoint/2010/main" val="255314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miter lim="800000"/>
            <a:headEnd/>
            <a:tailEnd/>
          </a:ln>
        </p:spPr>
        <p:txBody>
          <a:bodyPr/>
          <a:lstStyle/>
          <a:p>
            <a:fld id="{B75A5D1E-9DD8-498D-8D6D-676A090FB473}" type="slidenum">
              <a:rPr lang="en-GB" smtClean="0"/>
              <a:pPr/>
              <a:t>1</a:t>
            </a:fld>
            <a:endParaRPr lang="en-GB" dirty="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r>
              <a:rPr lang="en-US" dirty="0"/>
              <a:t>John Murray-Bligh</a:t>
            </a:r>
          </a:p>
          <a:p>
            <a:pPr eaLnBrk="1" hangingPunct="1"/>
            <a:endParaRPr lang="en-US" dirty="0"/>
          </a:p>
          <a:p>
            <a:pPr eaLnBrk="1" hangingPunct="1"/>
            <a:r>
              <a:rPr lang="en-US" dirty="0"/>
              <a:t>+44 (0)7714</a:t>
            </a:r>
            <a:r>
              <a:rPr lang="en-US" baseline="0" dirty="0"/>
              <a:t> 710 507</a:t>
            </a:r>
          </a:p>
          <a:p>
            <a:pPr eaLnBrk="1" hangingPunct="1"/>
            <a:r>
              <a:rPr lang="en-US" baseline="0" dirty="0"/>
              <a:t>john@murray-bligh.fslife.co.uk</a:t>
            </a:r>
          </a:p>
          <a:p>
            <a:pPr eaLnBrk="1" hangingPunct="1"/>
            <a:r>
              <a:rPr lang="en-US" baseline="0" dirty="0"/>
              <a:t>John.murray-bligh’environment-agency.gov.uk</a:t>
            </a:r>
            <a:endParaRPr lang="en-US" dirty="0"/>
          </a:p>
        </p:txBody>
      </p:sp>
    </p:spTree>
    <p:extLst>
      <p:ext uri="{BB962C8B-B14F-4D97-AF65-F5344CB8AC3E}">
        <p14:creationId xmlns:p14="http://schemas.microsoft.com/office/powerpoint/2010/main" val="143149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miter lim="800000"/>
            <a:headEnd/>
            <a:tailEnd/>
          </a:ln>
        </p:spPr>
        <p:txBody>
          <a:bodyPr/>
          <a:lstStyle/>
          <a:p>
            <a:fld id="{295E1498-4D3B-4B52-B6D7-CC38BF482128}" type="slidenum">
              <a:rPr lang="en-GB" smtClean="0"/>
              <a:pPr/>
              <a:t>2</a:t>
            </a:fld>
            <a:endParaRPr lang="en-GB" dirty="0"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p:spPr>
        <p:txBody>
          <a:bodyPr/>
          <a:lstStyle/>
          <a:p>
            <a:pPr eaLnBrk="1" hangingPunct="1"/>
            <a:r>
              <a:rPr lang="en-GB" dirty="0" smtClean="0"/>
              <a:t>Problem:</a:t>
            </a:r>
          </a:p>
          <a:p>
            <a:pPr eaLnBrk="1" hangingPunct="1"/>
            <a:r>
              <a:rPr lang="en-GB" dirty="0" smtClean="0"/>
              <a:t>different types of streams support different biotas.</a:t>
            </a:r>
          </a:p>
          <a:p>
            <a:pPr eaLnBrk="1" hangingPunct="1"/>
            <a:endParaRPr lang="en-GB" dirty="0" smtClean="0"/>
          </a:p>
          <a:p>
            <a:pPr eaLnBrk="1" hangingPunct="1"/>
            <a:r>
              <a:rPr lang="en-GB" dirty="0" smtClean="0"/>
              <a:t>They are likely to have different BMWP-scores (ASPT and N-taxa), even when pristine</a:t>
            </a:r>
          </a:p>
          <a:p>
            <a:pPr eaLnBrk="1" hangingPunct="1"/>
            <a:endParaRPr lang="en-GB" dirty="0" smtClean="0"/>
          </a:p>
          <a:p>
            <a:pPr eaLnBrk="1" hangingPunct="1"/>
            <a:r>
              <a:rPr lang="en-GB" dirty="0" smtClean="0"/>
              <a:t>How do we compare ecological water quality in different streams, different parts of the same stream (e.g. headwaters and deep lowland sections), different rivers across the country?</a:t>
            </a:r>
          </a:p>
          <a:p>
            <a:pPr eaLnBrk="1" hangingPunct="1"/>
            <a:endParaRPr lang="en-GB" dirty="0" smtClean="0"/>
          </a:p>
          <a:p>
            <a:pPr eaLnBrk="1" hangingPunct="1"/>
            <a:r>
              <a:rPr lang="en-GB" dirty="0" smtClean="0"/>
              <a:t>RIVPACS enables us to do this, because it predicts what the invertebrate community would be in any type of stream un the UK (at any place in any stream) if it was unstressed.</a:t>
            </a:r>
          </a:p>
          <a:p>
            <a:pPr eaLnBrk="1" hangingPunct="1"/>
            <a:endParaRPr lang="en-GB" dirty="0" smtClean="0"/>
          </a:p>
        </p:txBody>
      </p:sp>
    </p:spTree>
    <p:extLst>
      <p:ext uri="{BB962C8B-B14F-4D97-AF65-F5344CB8AC3E}">
        <p14:creationId xmlns:p14="http://schemas.microsoft.com/office/powerpoint/2010/main" val="47433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1313" y="2428875"/>
            <a:ext cx="8407400" cy="641350"/>
          </a:xfrm>
        </p:spPr>
        <p:txBody>
          <a:bodyPr/>
          <a:lstStyle>
            <a:lvl1pPr>
              <a:defRPr sz="4800" b="0"/>
            </a:lvl1pPr>
          </a:lstStyle>
          <a:p>
            <a:pPr lvl="0"/>
            <a:r>
              <a:rPr lang="en-GB" noProof="0"/>
              <a:t>Click to edit Master title style</a:t>
            </a:r>
          </a:p>
        </p:txBody>
      </p:sp>
      <p:sp>
        <p:nvSpPr>
          <p:cNvPr id="3075" name="Rectangle 3"/>
          <p:cNvSpPr>
            <a:spLocks noGrp="1" noChangeArrowheads="1"/>
          </p:cNvSpPr>
          <p:nvPr>
            <p:ph type="subTitle" idx="1"/>
          </p:nvPr>
        </p:nvSpPr>
        <p:spPr>
          <a:xfrm>
            <a:off x="331788" y="4005263"/>
            <a:ext cx="8488362" cy="1752600"/>
          </a:xfrm>
        </p:spPr>
        <p:txBody>
          <a:bodyPr/>
          <a:lstStyle>
            <a:lvl1pPr marL="0" indent="0">
              <a:buFontTx/>
              <a:buNone/>
              <a:defRPr sz="2100"/>
            </a:lvl1pPr>
          </a:lstStyle>
          <a:p>
            <a:pPr lvl="0"/>
            <a:r>
              <a:rPr lang="en-GB"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620713"/>
            <a:ext cx="2124075" cy="52562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3850" y="620713"/>
            <a:ext cx="6219825" cy="5256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620713"/>
            <a:ext cx="8496300" cy="6477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323850" y="1628775"/>
            <a:ext cx="4171950" cy="4248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28775"/>
            <a:ext cx="4171950" cy="4248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620713"/>
            <a:ext cx="8496300" cy="647700"/>
          </a:xfrm>
        </p:spPr>
        <p:txBody>
          <a:bodyPr/>
          <a:lstStyle/>
          <a:p>
            <a:r>
              <a:rPr lang="en-US"/>
              <a:t>Click to edit Master title style</a:t>
            </a:r>
            <a:endParaRPr lang="en-GB"/>
          </a:p>
        </p:txBody>
      </p:sp>
      <p:sp>
        <p:nvSpPr>
          <p:cNvPr id="3" name="Content Placeholder 2"/>
          <p:cNvSpPr>
            <a:spLocks noGrp="1"/>
          </p:cNvSpPr>
          <p:nvPr>
            <p:ph sz="half" idx="1"/>
          </p:nvPr>
        </p:nvSpPr>
        <p:spPr>
          <a:xfrm>
            <a:off x="323850" y="1628775"/>
            <a:ext cx="4171950" cy="4248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628775"/>
            <a:ext cx="4171950" cy="2047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3829050"/>
            <a:ext cx="4171950" cy="2047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41313" y="2428875"/>
            <a:ext cx="8407400" cy="641350"/>
          </a:xfrm>
        </p:spPr>
        <p:txBody>
          <a:bodyPr/>
          <a:lstStyle>
            <a:lvl1pPr>
              <a:defRPr sz="4800" b="0"/>
            </a:lvl1pPr>
          </a:lstStyle>
          <a:p>
            <a:pPr lvl="0"/>
            <a:r>
              <a:rPr lang="en-GB" noProof="0"/>
              <a:t>Click to edit Master title style</a:t>
            </a:r>
          </a:p>
        </p:txBody>
      </p:sp>
      <p:sp>
        <p:nvSpPr>
          <p:cNvPr id="11267" name="Rectangle 3"/>
          <p:cNvSpPr>
            <a:spLocks noGrp="1" noChangeArrowheads="1"/>
          </p:cNvSpPr>
          <p:nvPr>
            <p:ph type="subTitle" idx="1"/>
          </p:nvPr>
        </p:nvSpPr>
        <p:spPr>
          <a:xfrm>
            <a:off x="341313" y="3976688"/>
            <a:ext cx="6400800" cy="1752600"/>
          </a:xfrm>
        </p:spPr>
        <p:txBody>
          <a:bodyPr/>
          <a:lstStyle>
            <a:lvl1pPr marL="0" indent="0">
              <a:buFontTx/>
              <a:buNone/>
              <a:defRPr sz="2100"/>
            </a:lvl1pPr>
          </a:lstStyle>
          <a:p>
            <a:pPr lvl="0"/>
            <a:r>
              <a:rPr lang="en-GB" noProof="0"/>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628775"/>
            <a:ext cx="417195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28775"/>
            <a:ext cx="417195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620713"/>
            <a:ext cx="2124075" cy="52562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3850" y="620713"/>
            <a:ext cx="6219825" cy="5256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41313" y="2428875"/>
            <a:ext cx="8407400" cy="641350"/>
          </a:xfrm>
        </p:spPr>
        <p:txBody>
          <a:bodyPr/>
          <a:lstStyle>
            <a:lvl1pPr>
              <a:defRPr sz="4800" b="0"/>
            </a:lvl1pPr>
          </a:lstStyle>
          <a:p>
            <a:pPr lvl="0"/>
            <a:r>
              <a:rPr lang="en-GB" noProof="0"/>
              <a:t>Click to edit Master title style</a:t>
            </a:r>
          </a:p>
        </p:txBody>
      </p:sp>
      <p:sp>
        <p:nvSpPr>
          <p:cNvPr id="15363" name="Rectangle 3"/>
          <p:cNvSpPr>
            <a:spLocks noGrp="1" noChangeArrowheads="1"/>
          </p:cNvSpPr>
          <p:nvPr>
            <p:ph type="subTitle" idx="1"/>
          </p:nvPr>
        </p:nvSpPr>
        <p:spPr>
          <a:xfrm>
            <a:off x="341313" y="3976688"/>
            <a:ext cx="6400800" cy="1752600"/>
          </a:xfrm>
        </p:spPr>
        <p:txBody>
          <a:bodyPr/>
          <a:lstStyle>
            <a:lvl1pPr marL="0" indent="0">
              <a:buFontTx/>
              <a:buNone/>
              <a:defRPr sz="2100"/>
            </a:lvl1pPr>
          </a:lstStyle>
          <a:p>
            <a:pPr lvl="0"/>
            <a:r>
              <a:rPr lang="en-GB" noProof="0"/>
              <a:t>Click to edit Master subtitle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628775"/>
            <a:ext cx="417195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28775"/>
            <a:ext cx="417195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620713"/>
            <a:ext cx="2124075" cy="52562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3850" y="620713"/>
            <a:ext cx="6219825" cy="5256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628775"/>
            <a:ext cx="417195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28775"/>
            <a:ext cx="417195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620713"/>
            <a:ext cx="2124075" cy="55054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3850" y="620713"/>
            <a:ext cx="6219825" cy="55054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23850" y="620713"/>
            <a:ext cx="84963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8195" name="Rectangle 7"/>
          <p:cNvSpPr>
            <a:spLocks noGrp="1" noChangeArrowheads="1"/>
          </p:cNvSpPr>
          <p:nvPr>
            <p:ph type="body" idx="1"/>
          </p:nvPr>
        </p:nvSpPr>
        <p:spPr bwMode="auto">
          <a:xfrm>
            <a:off x="323850" y="1628775"/>
            <a:ext cx="8496300" cy="4248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4802" r:id="rId1"/>
    <p:sldLayoutId id="2147484758" r:id="rId2"/>
    <p:sldLayoutId id="2147484759" r:id="rId3"/>
    <p:sldLayoutId id="2147484760" r:id="rId4"/>
    <p:sldLayoutId id="2147484761" r:id="rId5"/>
    <p:sldLayoutId id="2147484762" r:id="rId6"/>
    <p:sldLayoutId id="2147484763" r:id="rId7"/>
    <p:sldLayoutId id="2147484764" r:id="rId8"/>
    <p:sldLayoutId id="2147484765" r:id="rId9"/>
    <p:sldLayoutId id="2147484766" r:id="rId10"/>
    <p:sldLayoutId id="2147484767" r:id="rId11"/>
    <p:sldLayoutId id="2147484768" r:id="rId12"/>
    <p:sldLayoutId id="2147484769" r:id="rId13"/>
  </p:sldLayoutIdLst>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cs typeface="Arial" charset="0"/>
        </a:defRPr>
      </a:lvl2pPr>
      <a:lvl3pPr algn="l" rtl="0" eaLnBrk="0" fontAlgn="base" hangingPunct="0">
        <a:spcBef>
          <a:spcPct val="0"/>
        </a:spcBef>
        <a:spcAft>
          <a:spcPct val="0"/>
        </a:spcAft>
        <a:defRPr sz="3600" b="1">
          <a:solidFill>
            <a:schemeClr val="tx2"/>
          </a:solidFill>
          <a:latin typeface="Arial" charset="0"/>
          <a:cs typeface="Arial" charset="0"/>
        </a:defRPr>
      </a:lvl3pPr>
      <a:lvl4pPr algn="l" rtl="0" eaLnBrk="0" fontAlgn="base" hangingPunct="0">
        <a:spcBef>
          <a:spcPct val="0"/>
        </a:spcBef>
        <a:spcAft>
          <a:spcPct val="0"/>
        </a:spcAft>
        <a:defRPr sz="3600" b="1">
          <a:solidFill>
            <a:schemeClr val="tx2"/>
          </a:solidFill>
          <a:latin typeface="Arial" charset="0"/>
          <a:cs typeface="Arial" charset="0"/>
        </a:defRPr>
      </a:lvl4pPr>
      <a:lvl5pPr algn="l" rtl="0" eaLnBrk="0" fontAlgn="base" hangingPunct="0">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lnSpc>
          <a:spcPct val="97000"/>
        </a:lnSpc>
        <a:spcBef>
          <a:spcPct val="20000"/>
        </a:spcBef>
        <a:spcAft>
          <a:spcPct val="0"/>
        </a:spcAft>
        <a:buBlip>
          <a:blip r:embed="rId15"/>
        </a:buBlip>
        <a:defRPr sz="30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5"/>
        </a:buBlip>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323850" y="620713"/>
            <a:ext cx="84963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9219" name="Rectangle 3"/>
          <p:cNvSpPr>
            <a:spLocks noGrp="1" noChangeArrowheads="1"/>
          </p:cNvSpPr>
          <p:nvPr>
            <p:ph type="body" idx="1"/>
          </p:nvPr>
        </p:nvSpPr>
        <p:spPr bwMode="auto">
          <a:xfrm>
            <a:off x="323850" y="1628775"/>
            <a:ext cx="8496300" cy="4248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4804" r:id="rId1"/>
    <p:sldLayoutId id="2147484771" r:id="rId2"/>
    <p:sldLayoutId id="2147484772" r:id="rId3"/>
    <p:sldLayoutId id="2147484773" r:id="rId4"/>
    <p:sldLayoutId id="2147484774" r:id="rId5"/>
    <p:sldLayoutId id="2147484775" r:id="rId6"/>
    <p:sldLayoutId id="2147484776" r:id="rId7"/>
    <p:sldLayoutId id="2147484777" r:id="rId8"/>
    <p:sldLayoutId id="2147484778" r:id="rId9"/>
    <p:sldLayoutId id="2147484779" r:id="rId10"/>
    <p:sldLayoutId id="2147484780" r:id="rId11"/>
  </p:sldLayoutIdLst>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cs typeface="Arial" charset="0"/>
        </a:defRPr>
      </a:lvl2pPr>
      <a:lvl3pPr algn="l" rtl="0" eaLnBrk="0" fontAlgn="base" hangingPunct="0">
        <a:spcBef>
          <a:spcPct val="0"/>
        </a:spcBef>
        <a:spcAft>
          <a:spcPct val="0"/>
        </a:spcAft>
        <a:defRPr sz="3600" b="1">
          <a:solidFill>
            <a:schemeClr val="tx2"/>
          </a:solidFill>
          <a:latin typeface="Arial" charset="0"/>
          <a:cs typeface="Arial" charset="0"/>
        </a:defRPr>
      </a:lvl3pPr>
      <a:lvl4pPr algn="l" rtl="0" eaLnBrk="0" fontAlgn="base" hangingPunct="0">
        <a:spcBef>
          <a:spcPct val="0"/>
        </a:spcBef>
        <a:spcAft>
          <a:spcPct val="0"/>
        </a:spcAft>
        <a:defRPr sz="3600" b="1">
          <a:solidFill>
            <a:schemeClr val="tx2"/>
          </a:solidFill>
          <a:latin typeface="Arial" charset="0"/>
          <a:cs typeface="Arial" charset="0"/>
        </a:defRPr>
      </a:lvl4pPr>
      <a:lvl5pPr algn="l" rtl="0" eaLnBrk="0" fontAlgn="base" hangingPunct="0">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lnSpc>
          <a:spcPct val="97000"/>
        </a:lnSpc>
        <a:spcBef>
          <a:spcPct val="20000"/>
        </a:spcBef>
        <a:spcAft>
          <a:spcPct val="0"/>
        </a:spcAft>
        <a:buBlip>
          <a:blip r:embed="rId13"/>
        </a:buBlip>
        <a:defRPr sz="30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3"/>
        </a:buBlip>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23850" y="620713"/>
            <a:ext cx="84963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43" name="Rectangle 3"/>
          <p:cNvSpPr>
            <a:spLocks noGrp="1" noChangeArrowheads="1"/>
          </p:cNvSpPr>
          <p:nvPr>
            <p:ph type="body" idx="1"/>
          </p:nvPr>
        </p:nvSpPr>
        <p:spPr bwMode="auto">
          <a:xfrm>
            <a:off x="323850" y="1628775"/>
            <a:ext cx="8496300" cy="4248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4805" r:id="rId1"/>
    <p:sldLayoutId id="2147484781" r:id="rId2"/>
    <p:sldLayoutId id="2147484782" r:id="rId3"/>
    <p:sldLayoutId id="2147484783" r:id="rId4"/>
    <p:sldLayoutId id="2147484784" r:id="rId5"/>
    <p:sldLayoutId id="2147484785" r:id="rId6"/>
    <p:sldLayoutId id="2147484786" r:id="rId7"/>
    <p:sldLayoutId id="2147484787" r:id="rId8"/>
    <p:sldLayoutId id="2147484788" r:id="rId9"/>
    <p:sldLayoutId id="2147484789" r:id="rId10"/>
    <p:sldLayoutId id="2147484790" r:id="rId11"/>
  </p:sldLayoutIdLst>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cs typeface="Arial" charset="0"/>
        </a:defRPr>
      </a:lvl2pPr>
      <a:lvl3pPr algn="l" rtl="0" eaLnBrk="0" fontAlgn="base" hangingPunct="0">
        <a:spcBef>
          <a:spcPct val="0"/>
        </a:spcBef>
        <a:spcAft>
          <a:spcPct val="0"/>
        </a:spcAft>
        <a:defRPr sz="3600" b="1">
          <a:solidFill>
            <a:schemeClr val="tx2"/>
          </a:solidFill>
          <a:latin typeface="Arial" charset="0"/>
          <a:cs typeface="Arial" charset="0"/>
        </a:defRPr>
      </a:lvl3pPr>
      <a:lvl4pPr algn="l" rtl="0" eaLnBrk="0" fontAlgn="base" hangingPunct="0">
        <a:spcBef>
          <a:spcPct val="0"/>
        </a:spcBef>
        <a:spcAft>
          <a:spcPct val="0"/>
        </a:spcAft>
        <a:defRPr sz="3600" b="1">
          <a:solidFill>
            <a:schemeClr val="tx2"/>
          </a:solidFill>
          <a:latin typeface="Arial" charset="0"/>
          <a:cs typeface="Arial" charset="0"/>
        </a:defRPr>
      </a:lvl4pPr>
      <a:lvl5pPr algn="l" rtl="0" eaLnBrk="0" fontAlgn="base" hangingPunct="0">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lnSpc>
          <a:spcPct val="97000"/>
        </a:lnSpc>
        <a:spcBef>
          <a:spcPct val="20000"/>
        </a:spcBef>
        <a:spcAft>
          <a:spcPct val="0"/>
        </a:spcAft>
        <a:buBlip>
          <a:blip r:embed="rId13"/>
        </a:buBlip>
        <a:defRPr sz="30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3"/>
        </a:buBlip>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23850" y="620713"/>
            <a:ext cx="84963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Tree>
  </p:cSld>
  <p:clrMap bg1="lt1" tx1="dk1" bg2="lt2" tx2="dk2" accent1="accent1" accent2="accent2" accent3="accent3" accent4="accent4" accent5="accent5" accent6="accent6" hlink="hlink" folHlink="folHlink"/>
  <p:sldLayoutIdLst>
    <p:sldLayoutId id="2147484791" r:id="rId1"/>
    <p:sldLayoutId id="2147484792" r:id="rId2"/>
    <p:sldLayoutId id="2147484793" r:id="rId3"/>
    <p:sldLayoutId id="2147484794" r:id="rId4"/>
    <p:sldLayoutId id="2147484795" r:id="rId5"/>
    <p:sldLayoutId id="2147484796" r:id="rId6"/>
    <p:sldLayoutId id="2147484797" r:id="rId7"/>
    <p:sldLayoutId id="2147484798" r:id="rId8"/>
    <p:sldLayoutId id="2147484799" r:id="rId9"/>
    <p:sldLayoutId id="2147484800" r:id="rId10"/>
    <p:sldLayoutId id="2147484801" r:id="rId11"/>
  </p:sldLayoutIdLst>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cs typeface="Arial" charset="0"/>
        </a:defRPr>
      </a:lvl2pPr>
      <a:lvl3pPr algn="l" rtl="0" eaLnBrk="0" fontAlgn="base" hangingPunct="0">
        <a:spcBef>
          <a:spcPct val="0"/>
        </a:spcBef>
        <a:spcAft>
          <a:spcPct val="0"/>
        </a:spcAft>
        <a:defRPr sz="3600" b="1">
          <a:solidFill>
            <a:schemeClr val="tx2"/>
          </a:solidFill>
          <a:latin typeface="Arial" charset="0"/>
          <a:cs typeface="Arial" charset="0"/>
        </a:defRPr>
      </a:lvl3pPr>
      <a:lvl4pPr algn="l" rtl="0" eaLnBrk="0" fontAlgn="base" hangingPunct="0">
        <a:spcBef>
          <a:spcPct val="0"/>
        </a:spcBef>
        <a:spcAft>
          <a:spcPct val="0"/>
        </a:spcAft>
        <a:defRPr sz="3600" b="1">
          <a:solidFill>
            <a:schemeClr val="tx2"/>
          </a:solidFill>
          <a:latin typeface="Arial" charset="0"/>
          <a:cs typeface="Arial" charset="0"/>
        </a:defRPr>
      </a:lvl4pPr>
      <a:lvl5pPr algn="l" rtl="0" eaLnBrk="0" fontAlgn="base" hangingPunct="0">
        <a:spcBef>
          <a:spcPct val="0"/>
        </a:spcBef>
        <a:spcAft>
          <a:spcPct val="0"/>
        </a:spcAft>
        <a:defRPr sz="3600" b="1">
          <a:solidFill>
            <a:schemeClr val="tx2"/>
          </a:solidFill>
          <a:latin typeface="Arial"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lnSpc>
          <a:spcPts val="3500"/>
        </a:lnSpc>
        <a:spcBef>
          <a:spcPct val="20000"/>
        </a:spcBef>
        <a:spcAft>
          <a:spcPct val="0"/>
        </a:spcAft>
        <a:buBlip>
          <a:blip r:embed="rId13"/>
        </a:buBlip>
        <a:defRPr sz="30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3"/>
        </a:buBlip>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2.xml"/><Relationship Id="rId7" Type="http://schemas.openxmlformats.org/officeDocument/2006/relationships/image" Target="../media/image8.jpeg"/><Relationship Id="rId12"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7.jpeg"/><Relationship Id="rId11" Type="http://schemas.openxmlformats.org/officeDocument/2006/relationships/image" Target="../media/image10.png"/><Relationship Id="rId5" Type="http://schemas.openxmlformats.org/officeDocument/2006/relationships/image" Target="../media/image6.jpeg"/><Relationship Id="rId10" Type="http://schemas.openxmlformats.org/officeDocument/2006/relationships/image" Target="../media/image9.png"/><Relationship Id="rId4" Type="http://schemas.openxmlformats.org/officeDocument/2006/relationships/image" Target="../media/image5.jpe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31788" y="1844824"/>
            <a:ext cx="8407400" cy="1505446"/>
          </a:xfrm>
        </p:spPr>
        <p:txBody>
          <a:bodyPr/>
          <a:lstStyle/>
          <a:p>
            <a:pPr eaLnBrk="1" hangingPunct="1"/>
            <a:r>
              <a:rPr lang="en-GB" altLang="zh-CN" sz="4400" dirty="0" smtClean="0">
                <a:ea typeface="宋体" pitchFamily="2" charset="-122"/>
              </a:rPr>
              <a:t>Innovative ecological modelling for water quality impact</a:t>
            </a:r>
            <a:endParaRPr lang="en-GB" sz="4400" dirty="0"/>
          </a:p>
        </p:txBody>
      </p:sp>
      <p:sp>
        <p:nvSpPr>
          <p:cNvPr id="16387" name="Rectangle 5"/>
          <p:cNvSpPr>
            <a:spLocks noGrp="1" noChangeArrowheads="1"/>
          </p:cNvSpPr>
          <p:nvPr>
            <p:ph type="subTitle" idx="1"/>
          </p:nvPr>
        </p:nvSpPr>
        <p:spPr/>
        <p:txBody>
          <a:bodyPr/>
          <a:lstStyle/>
          <a:p>
            <a:pPr eaLnBrk="1" hangingPunct="1">
              <a:lnSpc>
                <a:spcPct val="87000"/>
              </a:lnSpc>
            </a:pPr>
            <a:r>
              <a:rPr lang="en-GB" sz="1700" b="1" dirty="0"/>
              <a:t>John </a:t>
            </a:r>
            <a:r>
              <a:rPr lang="en-GB" sz="1700" b="1" dirty="0" smtClean="0"/>
              <a:t>Murray-Bligh</a:t>
            </a:r>
            <a:endParaRPr lang="en-GB" sz="1700" b="1" dirty="0" smtClean="0"/>
          </a:p>
          <a:p>
            <a:pPr eaLnBrk="1" hangingPunct="1">
              <a:lnSpc>
                <a:spcPct val="87000"/>
              </a:lnSpc>
            </a:pPr>
            <a:r>
              <a:rPr lang="en-GB" sz="1700" b="1" dirty="0" smtClean="0"/>
              <a:t>UKEOF Modelling &amp; Monitoring Workshop</a:t>
            </a:r>
          </a:p>
          <a:p>
            <a:pPr eaLnBrk="1" hangingPunct="1">
              <a:lnSpc>
                <a:spcPct val="87000"/>
              </a:lnSpc>
            </a:pPr>
            <a:r>
              <a:rPr lang="en-GB" sz="1700" b="1" dirty="0" smtClean="0"/>
              <a:t>Birmingham</a:t>
            </a:r>
            <a:endParaRPr lang="en-GB" sz="1700" b="1" dirty="0" smtClean="0"/>
          </a:p>
          <a:p>
            <a:pPr eaLnBrk="1" hangingPunct="1">
              <a:lnSpc>
                <a:spcPct val="87000"/>
              </a:lnSpc>
            </a:pPr>
            <a:endParaRPr lang="en-GB" sz="1700" b="1" dirty="0"/>
          </a:p>
          <a:p>
            <a:pPr eaLnBrk="1" hangingPunct="1">
              <a:lnSpc>
                <a:spcPct val="87000"/>
              </a:lnSpc>
            </a:pPr>
            <a:endParaRPr lang="en-GB" sz="1700" b="1" i="1" dirty="0"/>
          </a:p>
          <a:p>
            <a:pPr eaLnBrk="1" hangingPunct="1">
              <a:lnSpc>
                <a:spcPct val="87000"/>
              </a:lnSpc>
            </a:pPr>
            <a:r>
              <a:rPr lang="en-US" sz="1700" b="1" dirty="0" smtClean="0"/>
              <a:t>7 March</a:t>
            </a:r>
            <a:r>
              <a:rPr lang="en-US" sz="1700" b="1" dirty="0" smtClean="0"/>
              <a:t> 2018</a:t>
            </a:r>
            <a:endParaRPr lang="en-US" sz="1700" b="1" dirty="0"/>
          </a:p>
        </p:txBody>
      </p:sp>
      <p:pic>
        <p:nvPicPr>
          <p:cNvPr id="2" name="Picture 1"/>
          <p:cNvPicPr>
            <a:picLocks noChangeAspect="1"/>
          </p:cNvPicPr>
          <p:nvPr/>
        </p:nvPicPr>
        <p:blipFill>
          <a:blip r:embed="rId3"/>
          <a:stretch>
            <a:fillRect/>
          </a:stretch>
        </p:blipFill>
        <p:spPr>
          <a:xfrm>
            <a:off x="6300192" y="5757863"/>
            <a:ext cx="2057400" cy="6381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 name="Picture 8" descr="C:\Program Files (x86)\RPDS3\Images\Gammaridae.jpg"/>
          <p:cNvPicPr>
            <a:picLocks noChangeAspect="1" noChangeArrowheads="1"/>
          </p:cNvPicPr>
          <p:nvPr/>
        </p:nvPicPr>
        <p:blipFill>
          <a:blip r:embed="rId4" cstate="print"/>
          <a:srcRect/>
          <a:stretch>
            <a:fillRect/>
          </a:stretch>
        </p:blipFill>
        <p:spPr bwMode="auto">
          <a:xfrm>
            <a:off x="3450322" y="2114477"/>
            <a:ext cx="1140914" cy="754115"/>
          </a:xfrm>
          <a:prstGeom prst="rect">
            <a:avLst/>
          </a:prstGeom>
          <a:noFill/>
          <a:ln w="9525">
            <a:noFill/>
            <a:miter lim="800000"/>
            <a:headEnd/>
            <a:tailEnd/>
          </a:ln>
        </p:spPr>
      </p:pic>
      <p:pic>
        <p:nvPicPr>
          <p:cNvPr id="144" name="Picture 16" descr="C:\Program Files (x86)\RPDS3\Images\Hydropsychidae.jpg"/>
          <p:cNvPicPr>
            <a:picLocks noChangeAspect="1" noChangeArrowheads="1"/>
          </p:cNvPicPr>
          <p:nvPr/>
        </p:nvPicPr>
        <p:blipFill>
          <a:blip r:embed="rId5" cstate="print"/>
          <a:srcRect/>
          <a:stretch>
            <a:fillRect/>
          </a:stretch>
        </p:blipFill>
        <p:spPr bwMode="auto">
          <a:xfrm>
            <a:off x="3415719" y="707145"/>
            <a:ext cx="1138345" cy="914325"/>
          </a:xfrm>
          <a:prstGeom prst="rect">
            <a:avLst/>
          </a:prstGeom>
          <a:noFill/>
          <a:ln w="9525">
            <a:noFill/>
            <a:miter lim="800000"/>
            <a:headEnd/>
            <a:tailEnd/>
          </a:ln>
        </p:spPr>
      </p:pic>
      <p:sp>
        <p:nvSpPr>
          <p:cNvPr id="143" name="Text Box 6"/>
          <p:cNvSpPr txBox="1">
            <a:spLocks noChangeArrowheads="1"/>
          </p:cNvSpPr>
          <p:nvPr/>
        </p:nvSpPr>
        <p:spPr bwMode="auto">
          <a:xfrm>
            <a:off x="5533832" y="2871456"/>
            <a:ext cx="3452402" cy="3785652"/>
          </a:xfrm>
          <a:prstGeom prst="rect">
            <a:avLst/>
          </a:prstGeom>
          <a:solidFill>
            <a:schemeClr val="bg1"/>
          </a:solidFill>
          <a:ln w="9525">
            <a:noFill/>
            <a:miter lim="800000"/>
            <a:headEnd/>
            <a:tailEnd/>
          </a:ln>
        </p:spPr>
        <p:txBody>
          <a:bodyPr wrap="square">
            <a:spAutoFit/>
          </a:bodyPr>
          <a:lstStyle/>
          <a:p>
            <a:pPr>
              <a:spcBef>
                <a:spcPct val="50000"/>
              </a:spcBef>
            </a:pPr>
            <a:r>
              <a:rPr lang="en-GB" sz="1600" b="1" dirty="0" smtClean="0">
                <a:solidFill>
                  <a:srgbClr val="000000"/>
                </a:solidFill>
              </a:rPr>
              <a:t>River Pressure </a:t>
            </a:r>
            <a:r>
              <a:rPr lang="en-GB" sz="1600" b="1" dirty="0">
                <a:solidFill>
                  <a:srgbClr val="000000"/>
                </a:solidFill>
              </a:rPr>
              <a:t>D</a:t>
            </a:r>
            <a:r>
              <a:rPr lang="en-GB" sz="1600" b="1" dirty="0" smtClean="0">
                <a:solidFill>
                  <a:srgbClr val="000000"/>
                </a:solidFill>
              </a:rPr>
              <a:t>iagnostic System (RPDS)</a:t>
            </a:r>
          </a:p>
          <a:p>
            <a:pPr>
              <a:spcBef>
                <a:spcPct val="50000"/>
              </a:spcBef>
            </a:pPr>
            <a:r>
              <a:rPr lang="en-GB" sz="1600" b="1" dirty="0" smtClean="0"/>
              <a:t> </a:t>
            </a:r>
            <a:r>
              <a:rPr lang="en-GB" sz="1600" dirty="0" smtClean="0"/>
              <a:t>255 community types from 72000 biological samples, associated with: 42 chemicals (percentiles from 10M samples); shading; morphology &amp; habitat (River Habitat Survey, 71 parameters + 12 RIVPACS environmental parameters) flow (7), Land risk analysis (6); perceived stresses (228); Land use (16)</a:t>
            </a:r>
          </a:p>
          <a:p>
            <a:pPr>
              <a:spcBef>
                <a:spcPct val="50000"/>
              </a:spcBef>
            </a:pPr>
            <a:r>
              <a:rPr lang="en-GB" sz="1600" b="1" dirty="0" smtClean="0">
                <a:solidFill>
                  <a:srgbClr val="002060"/>
                </a:solidFill>
              </a:rPr>
              <a:t>Machine learning: Mutual information &amp; regression maximisation </a:t>
            </a:r>
            <a:r>
              <a:rPr lang="en-GB" sz="1600" b="1" dirty="0" err="1" smtClean="0">
                <a:solidFill>
                  <a:srgbClr val="002060"/>
                </a:solidFill>
              </a:rPr>
              <a:t>MiRMax</a:t>
            </a:r>
            <a:endParaRPr lang="en-GB" sz="1600" b="1" dirty="0" smtClean="0">
              <a:solidFill>
                <a:srgbClr val="002060"/>
              </a:solidFill>
            </a:endParaRPr>
          </a:p>
        </p:txBody>
      </p:sp>
      <p:sp>
        <p:nvSpPr>
          <p:cNvPr id="39938" name="Rectangle 2"/>
          <p:cNvSpPr>
            <a:spLocks noGrp="1" noChangeArrowheads="1"/>
          </p:cNvSpPr>
          <p:nvPr>
            <p:ph type="title"/>
          </p:nvPr>
        </p:nvSpPr>
        <p:spPr>
          <a:xfrm>
            <a:off x="166499" y="104090"/>
            <a:ext cx="8967266" cy="647700"/>
          </a:xfrm>
        </p:spPr>
        <p:txBody>
          <a:bodyPr/>
          <a:lstStyle/>
          <a:p>
            <a:pPr eaLnBrk="1" hangingPunct="1"/>
            <a:r>
              <a:rPr lang="en-GB" sz="2800" dirty="0" smtClean="0"/>
              <a:t>Measure quality and identify causes of poor quality</a:t>
            </a:r>
            <a:endParaRPr lang="en-GB" sz="2800" dirty="0" smtClean="0"/>
          </a:p>
        </p:txBody>
      </p:sp>
      <p:pic>
        <p:nvPicPr>
          <p:cNvPr id="39939" name="Picture 4" descr="WATER"/>
          <p:cNvPicPr>
            <a:picLocks noChangeAspect="1" noChangeArrowheads="1"/>
          </p:cNvPicPr>
          <p:nvPr/>
        </p:nvPicPr>
        <p:blipFill>
          <a:blip r:embed="rId6" cstate="print"/>
          <a:srcRect/>
          <a:stretch>
            <a:fillRect/>
          </a:stretch>
        </p:blipFill>
        <p:spPr bwMode="auto">
          <a:xfrm>
            <a:off x="4554064" y="709098"/>
            <a:ext cx="4454757" cy="2157541"/>
          </a:xfrm>
          <a:prstGeom prst="rect">
            <a:avLst/>
          </a:prstGeom>
          <a:noFill/>
          <a:ln w="9525">
            <a:noFill/>
            <a:miter lim="800000"/>
            <a:headEnd/>
            <a:tailEnd/>
          </a:ln>
        </p:spPr>
      </p:pic>
      <p:pic>
        <p:nvPicPr>
          <p:cNvPr id="39941" name="Picture 5" descr="P1010298 compressed.jpg"/>
          <p:cNvPicPr>
            <a:picLocks noChangeAspect="1"/>
          </p:cNvPicPr>
          <p:nvPr/>
        </p:nvPicPr>
        <p:blipFill>
          <a:blip r:embed="rId7" cstate="print"/>
          <a:srcRect/>
          <a:stretch>
            <a:fillRect/>
          </a:stretch>
        </p:blipFill>
        <p:spPr bwMode="auto">
          <a:xfrm>
            <a:off x="192545" y="707146"/>
            <a:ext cx="3252342" cy="3551383"/>
          </a:xfrm>
          <a:prstGeom prst="rect">
            <a:avLst/>
          </a:prstGeom>
          <a:noFill/>
          <a:ln w="9525">
            <a:noFill/>
            <a:miter lim="800000"/>
            <a:headEnd/>
            <a:tailEnd/>
          </a:ln>
        </p:spPr>
      </p:pic>
      <p:sp>
        <p:nvSpPr>
          <p:cNvPr id="6" name="TextBox 5"/>
          <p:cNvSpPr txBox="1"/>
          <p:nvPr/>
        </p:nvSpPr>
        <p:spPr>
          <a:xfrm>
            <a:off x="6124567" y="787443"/>
            <a:ext cx="2798870" cy="646331"/>
          </a:xfrm>
          <a:prstGeom prst="rect">
            <a:avLst/>
          </a:prstGeom>
          <a:solidFill>
            <a:schemeClr val="bg1"/>
          </a:solidFill>
        </p:spPr>
        <p:txBody>
          <a:bodyPr wrap="square" rtlCol="0">
            <a:spAutoFit/>
          </a:bodyPr>
          <a:lstStyle/>
          <a:p>
            <a:r>
              <a:rPr lang="en-GB" dirty="0"/>
              <a:t>S</a:t>
            </a:r>
            <a:r>
              <a:rPr lang="en-GB" dirty="0" smtClean="0"/>
              <a:t>ensitivity (WHPT)</a:t>
            </a:r>
            <a:r>
              <a:rPr lang="en-GB" dirty="0" smtClean="0"/>
              <a:t> </a:t>
            </a:r>
            <a:r>
              <a:rPr lang="en-GB" dirty="0"/>
              <a:t>4.17</a:t>
            </a:r>
          </a:p>
          <a:p>
            <a:r>
              <a:rPr lang="en-GB" dirty="0" smtClean="0"/>
              <a:t>Number of taxa  </a:t>
            </a:r>
            <a:r>
              <a:rPr lang="en-GB" dirty="0"/>
              <a:t>41.7</a:t>
            </a:r>
          </a:p>
        </p:txBody>
      </p:sp>
      <p:sp>
        <p:nvSpPr>
          <p:cNvPr id="7" name="TextBox 6"/>
          <p:cNvSpPr txBox="1"/>
          <p:nvPr/>
        </p:nvSpPr>
        <p:spPr>
          <a:xfrm>
            <a:off x="281102" y="790313"/>
            <a:ext cx="2724077" cy="646331"/>
          </a:xfrm>
          <a:prstGeom prst="rect">
            <a:avLst/>
          </a:prstGeom>
          <a:solidFill>
            <a:schemeClr val="bg1"/>
          </a:solidFill>
        </p:spPr>
        <p:txBody>
          <a:bodyPr wrap="square" rtlCol="0">
            <a:spAutoFit/>
          </a:bodyPr>
          <a:lstStyle/>
          <a:p>
            <a:r>
              <a:rPr lang="en-GB" dirty="0" smtClean="0"/>
              <a:t>Sensitivity (WHPT)</a:t>
            </a:r>
            <a:r>
              <a:rPr lang="en-GB" dirty="0" smtClean="0"/>
              <a:t> </a:t>
            </a:r>
            <a:r>
              <a:rPr lang="en-GB" dirty="0"/>
              <a:t>7.14</a:t>
            </a:r>
          </a:p>
          <a:p>
            <a:r>
              <a:rPr lang="en-GB" dirty="0" smtClean="0"/>
              <a:t>Number of taxa  </a:t>
            </a:r>
            <a:r>
              <a:rPr lang="en-GB" dirty="0"/>
              <a:t>21.4</a:t>
            </a:r>
          </a:p>
        </p:txBody>
      </p:sp>
      <p:sp>
        <p:nvSpPr>
          <p:cNvPr id="39940" name="Text Box 6"/>
          <p:cNvSpPr txBox="1">
            <a:spLocks noChangeArrowheads="1"/>
          </p:cNvSpPr>
          <p:nvPr/>
        </p:nvSpPr>
        <p:spPr bwMode="auto">
          <a:xfrm>
            <a:off x="281102" y="4262533"/>
            <a:ext cx="3120024" cy="2431435"/>
          </a:xfrm>
          <a:prstGeom prst="rect">
            <a:avLst/>
          </a:prstGeom>
          <a:solidFill>
            <a:schemeClr val="bg1"/>
          </a:solidFill>
          <a:ln w="9525">
            <a:noFill/>
            <a:miter lim="800000"/>
            <a:headEnd/>
            <a:tailEnd/>
          </a:ln>
        </p:spPr>
        <p:txBody>
          <a:bodyPr wrap="square">
            <a:spAutoFit/>
          </a:bodyPr>
          <a:lstStyle/>
          <a:p>
            <a:pPr>
              <a:spcBef>
                <a:spcPct val="50000"/>
              </a:spcBef>
            </a:pPr>
            <a:r>
              <a:rPr lang="en-GB" sz="1600" b="1" dirty="0" smtClean="0">
                <a:solidFill>
                  <a:srgbClr val="000000"/>
                </a:solidFill>
              </a:rPr>
              <a:t>River Invertebrate Prediction and Classification System (RIVPACS)</a:t>
            </a:r>
            <a:r>
              <a:rPr lang="en-GB" sz="1600" b="1" dirty="0" smtClean="0"/>
              <a:t>: </a:t>
            </a:r>
            <a:r>
              <a:rPr lang="en-GB" sz="1600" dirty="0" smtClean="0"/>
              <a:t>43 natural community types based on 658 samples, predicted from 12 environmental parameters</a:t>
            </a:r>
          </a:p>
          <a:p>
            <a:pPr>
              <a:spcBef>
                <a:spcPct val="50000"/>
              </a:spcBef>
            </a:pPr>
            <a:r>
              <a:rPr lang="en-GB" sz="1600" b="1" dirty="0" smtClean="0">
                <a:solidFill>
                  <a:srgbClr val="002060"/>
                </a:solidFill>
              </a:rPr>
              <a:t>Multivariate analysis: TWINSPAN, multiple discriminant analysis MDA</a:t>
            </a:r>
            <a:endParaRPr lang="en-GB" sz="1600" b="1" dirty="0">
              <a:solidFill>
                <a:srgbClr val="002060"/>
              </a:solidFill>
            </a:endParaRPr>
          </a:p>
        </p:txBody>
      </p:sp>
      <p:graphicFrame>
        <p:nvGraphicFramePr>
          <p:cNvPr id="8" name="Object 13"/>
          <p:cNvGraphicFramePr>
            <a:graphicFrameLocks noChangeAspect="1"/>
          </p:cNvGraphicFramePr>
          <p:nvPr>
            <p:extLst>
              <p:ext uri="{D42A27DB-BD31-4B8C-83A1-F6EECF244321}">
                <p14:modId xmlns:p14="http://schemas.microsoft.com/office/powerpoint/2010/main" val="3222231833"/>
              </p:ext>
            </p:extLst>
          </p:nvPr>
        </p:nvGraphicFramePr>
        <p:xfrm>
          <a:off x="3206952" y="3205832"/>
          <a:ext cx="603328" cy="3304748"/>
        </p:xfrm>
        <a:graphic>
          <a:graphicData uri="http://schemas.openxmlformats.org/presentationml/2006/ole">
            <mc:AlternateContent xmlns:mc="http://schemas.openxmlformats.org/markup-compatibility/2006">
              <mc:Choice xmlns:v="urn:schemas-microsoft-com:vml" Requires="v">
                <p:oleObj spid="_x0000_s1046" name="Image" r:id="rId8" imgW="1490854" imgH="5487805" progId="Photoshop.Image.5">
                  <p:embed/>
                </p:oleObj>
              </mc:Choice>
              <mc:Fallback>
                <p:oleObj name="Image" r:id="rId8" imgW="1490854" imgH="5487805" progId="Photoshop.Image.5">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6952" y="3205832"/>
                        <a:ext cx="603328" cy="3304748"/>
                      </a:xfrm>
                      <a:prstGeom prst="rect">
                        <a:avLst/>
                      </a:prstGeom>
                      <a:noFill/>
                      <a:ln w="19050">
                        <a:solidFill>
                          <a:schemeClr val="tx1"/>
                        </a:solidFill>
                        <a:miter lim="800000"/>
                        <a:headEnd/>
                        <a:tailEnd/>
                      </a:ln>
                      <a:effectLst/>
                      <a:extLst/>
                    </p:spPr>
                  </p:pic>
                </p:oleObj>
              </mc:Fallback>
            </mc:AlternateContent>
          </a:graphicData>
        </a:graphic>
      </p:graphicFrame>
      <p:grpSp>
        <p:nvGrpSpPr>
          <p:cNvPr id="10" name="Group 9"/>
          <p:cNvGrpSpPr>
            <a:grpSpLocks noChangeAspect="1"/>
          </p:cNvGrpSpPr>
          <p:nvPr/>
        </p:nvGrpSpPr>
        <p:grpSpPr>
          <a:xfrm>
            <a:off x="3363505" y="3415454"/>
            <a:ext cx="2213212" cy="3095126"/>
            <a:chOff x="149226" y="1047750"/>
            <a:chExt cx="4213224" cy="5105400"/>
          </a:xfrm>
        </p:grpSpPr>
        <p:grpSp>
          <p:nvGrpSpPr>
            <p:cNvPr id="11" name="Group 3"/>
            <p:cNvGrpSpPr>
              <a:grpSpLocks/>
            </p:cNvGrpSpPr>
            <p:nvPr/>
          </p:nvGrpSpPr>
          <p:grpSpPr bwMode="auto">
            <a:xfrm>
              <a:off x="647700" y="1066800"/>
              <a:ext cx="3657600" cy="4876800"/>
              <a:chOff x="1776" y="960"/>
              <a:chExt cx="2304" cy="3072"/>
            </a:xfrm>
          </p:grpSpPr>
          <p:sp>
            <p:nvSpPr>
              <p:cNvPr id="27" name="Oval 4"/>
              <p:cNvSpPr>
                <a:spLocks noChangeArrowheads="1"/>
              </p:cNvSpPr>
              <p:nvPr/>
            </p:nvSpPr>
            <p:spPr bwMode="auto">
              <a:xfrm>
                <a:off x="2352" y="2496"/>
                <a:ext cx="192" cy="192"/>
              </a:xfrm>
              <a:prstGeom prst="ellipse">
                <a:avLst/>
              </a:prstGeom>
              <a:solidFill>
                <a:srgbClr val="C9F103"/>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 name="Oval 5"/>
              <p:cNvSpPr>
                <a:spLocks noChangeArrowheads="1"/>
              </p:cNvSpPr>
              <p:nvPr/>
            </p:nvSpPr>
            <p:spPr bwMode="auto">
              <a:xfrm>
                <a:off x="3216" y="1920"/>
                <a:ext cx="192" cy="192"/>
              </a:xfrm>
              <a:prstGeom prst="ellipse">
                <a:avLst/>
              </a:prstGeom>
              <a:solidFill>
                <a:srgbClr val="0DF1A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 name="Oval 6"/>
              <p:cNvSpPr>
                <a:spLocks noChangeArrowheads="1"/>
              </p:cNvSpPr>
              <p:nvPr/>
            </p:nvSpPr>
            <p:spPr bwMode="auto">
              <a:xfrm>
                <a:off x="3312" y="1728"/>
                <a:ext cx="192" cy="192"/>
              </a:xfrm>
              <a:prstGeom prst="ellipse">
                <a:avLst/>
              </a:prstGeom>
              <a:solidFill>
                <a:schemeClr val="hlink"/>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 name="Oval 7"/>
              <p:cNvSpPr>
                <a:spLocks noChangeArrowheads="1"/>
              </p:cNvSpPr>
              <p:nvPr/>
            </p:nvSpPr>
            <p:spPr bwMode="auto">
              <a:xfrm>
                <a:off x="3312" y="1344"/>
                <a:ext cx="192" cy="192"/>
              </a:xfrm>
              <a:prstGeom prst="ellipse">
                <a:avLst/>
              </a:prstGeom>
              <a:solidFill>
                <a:srgbClr val="C5C5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 name="Oval 8"/>
              <p:cNvSpPr>
                <a:spLocks noChangeArrowheads="1"/>
              </p:cNvSpPr>
              <p:nvPr/>
            </p:nvSpPr>
            <p:spPr bwMode="auto">
              <a:xfrm>
                <a:off x="3408" y="1536"/>
                <a:ext cx="192" cy="192"/>
              </a:xfrm>
              <a:prstGeom prst="ellipse">
                <a:avLst/>
              </a:prstGeom>
              <a:solidFill>
                <a:srgbClr val="AFAF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 name="Oval 9"/>
              <p:cNvSpPr>
                <a:spLocks noChangeArrowheads="1"/>
              </p:cNvSpPr>
              <p:nvPr/>
            </p:nvSpPr>
            <p:spPr bwMode="auto">
              <a:xfrm>
                <a:off x="3216" y="1152"/>
                <a:ext cx="192" cy="192"/>
              </a:xfrm>
              <a:prstGeom prst="ellipse">
                <a:avLst/>
              </a:prstGeom>
              <a:solidFill>
                <a:srgbClr val="DDDD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 name="Oval 10"/>
              <p:cNvSpPr>
                <a:spLocks noChangeArrowheads="1"/>
              </p:cNvSpPr>
              <p:nvPr/>
            </p:nvSpPr>
            <p:spPr bwMode="auto">
              <a:xfrm>
                <a:off x="3216" y="1536"/>
                <a:ext cx="192" cy="192"/>
              </a:xfrm>
              <a:prstGeom prst="ellipse">
                <a:avLst/>
              </a:prstGeom>
              <a:solidFill>
                <a:srgbClr val="A7FE9E"/>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4" name="Oval 11"/>
              <p:cNvSpPr>
                <a:spLocks noChangeArrowheads="1"/>
              </p:cNvSpPr>
              <p:nvPr/>
            </p:nvSpPr>
            <p:spPr bwMode="auto">
              <a:xfrm>
                <a:off x="3120" y="1344"/>
                <a:ext cx="192" cy="192"/>
              </a:xfrm>
              <a:prstGeom prst="ellipse">
                <a:avLst/>
              </a:prstGeom>
              <a:solidFill>
                <a:srgbClr val="BBFEB4"/>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 name="Oval 12"/>
              <p:cNvSpPr>
                <a:spLocks noChangeArrowheads="1"/>
              </p:cNvSpPr>
              <p:nvPr/>
            </p:nvSpPr>
            <p:spPr bwMode="auto">
              <a:xfrm>
                <a:off x="3408" y="2304"/>
                <a:ext cx="192" cy="192"/>
              </a:xfrm>
              <a:prstGeom prst="ellipse">
                <a:avLst/>
              </a:prstGeom>
              <a:solidFill>
                <a:srgbClr val="E05B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6" name="Oval 13"/>
              <p:cNvSpPr>
                <a:spLocks noChangeArrowheads="1"/>
              </p:cNvSpPr>
              <p:nvPr/>
            </p:nvSpPr>
            <p:spPr bwMode="auto">
              <a:xfrm>
                <a:off x="2832" y="3072"/>
                <a:ext cx="192" cy="192"/>
              </a:xfrm>
              <a:prstGeom prst="ellipse">
                <a:avLst/>
              </a:prstGeom>
              <a:solidFill>
                <a:srgbClr val="CC66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 name="Oval 14"/>
              <p:cNvSpPr>
                <a:spLocks noChangeArrowheads="1"/>
              </p:cNvSpPr>
              <p:nvPr/>
            </p:nvSpPr>
            <p:spPr bwMode="auto">
              <a:xfrm>
                <a:off x="3408" y="2688"/>
                <a:ext cx="192" cy="192"/>
              </a:xfrm>
              <a:prstGeom prst="ellipse">
                <a:avLst/>
              </a:prstGeom>
              <a:solidFill>
                <a:srgbClr val="FF39BD"/>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 name="Oval 15"/>
              <p:cNvSpPr>
                <a:spLocks noChangeArrowheads="1"/>
              </p:cNvSpPr>
              <p:nvPr/>
            </p:nvSpPr>
            <p:spPr bwMode="auto">
              <a:xfrm>
                <a:off x="2640" y="3072"/>
                <a:ext cx="192" cy="192"/>
              </a:xfrm>
              <a:prstGeom prst="ellipse">
                <a:avLst/>
              </a:prstGeom>
              <a:solidFill>
                <a:srgbClr val="D8AF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 name="Oval 16"/>
              <p:cNvSpPr>
                <a:spLocks noChangeArrowheads="1"/>
              </p:cNvSpPr>
              <p:nvPr/>
            </p:nvSpPr>
            <p:spPr bwMode="auto">
              <a:xfrm>
                <a:off x="3120" y="2496"/>
                <a:ext cx="192" cy="192"/>
              </a:xfrm>
              <a:prstGeom prst="ellipse">
                <a:avLst/>
              </a:prstGeom>
              <a:solidFill>
                <a:srgbClr val="FE82DE"/>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 name="Oval 17"/>
              <p:cNvSpPr>
                <a:spLocks noChangeArrowheads="1"/>
              </p:cNvSpPr>
              <p:nvPr/>
            </p:nvSpPr>
            <p:spPr bwMode="auto">
              <a:xfrm>
                <a:off x="3312" y="2496"/>
                <a:ext cx="192" cy="192"/>
              </a:xfrm>
              <a:prstGeom prst="ellipse">
                <a:avLst/>
              </a:prstGeom>
              <a:solidFill>
                <a:srgbClr val="FE5CD4"/>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 name="Oval 18"/>
              <p:cNvSpPr>
                <a:spLocks noChangeArrowheads="1"/>
              </p:cNvSpPr>
              <p:nvPr/>
            </p:nvSpPr>
            <p:spPr bwMode="auto">
              <a:xfrm>
                <a:off x="2928" y="2496"/>
                <a:ext cx="192" cy="192"/>
              </a:xfrm>
              <a:prstGeom prst="ellipse">
                <a:avLst/>
              </a:prstGeom>
              <a:solidFill>
                <a:srgbClr val="FFCC66"/>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 name="Oval 19"/>
              <p:cNvSpPr>
                <a:spLocks noChangeArrowheads="1"/>
              </p:cNvSpPr>
              <p:nvPr/>
            </p:nvSpPr>
            <p:spPr bwMode="auto">
              <a:xfrm>
                <a:off x="3024" y="1536"/>
                <a:ext cx="192" cy="192"/>
              </a:xfrm>
              <a:prstGeom prst="ellipse">
                <a:avLst/>
              </a:prstGeom>
              <a:solidFill>
                <a:srgbClr val="79FFA2"/>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 name="Oval 20"/>
              <p:cNvSpPr>
                <a:spLocks noChangeArrowheads="1"/>
              </p:cNvSpPr>
              <p:nvPr/>
            </p:nvSpPr>
            <p:spPr bwMode="auto">
              <a:xfrm>
                <a:off x="1968" y="1728"/>
                <a:ext cx="192" cy="192"/>
              </a:xfrm>
              <a:prstGeom prst="ellipse">
                <a:avLst/>
              </a:prstGeom>
              <a:solidFill>
                <a:srgbClr val="00A8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 name="Oval 21"/>
              <p:cNvSpPr>
                <a:spLocks noChangeArrowheads="1"/>
              </p:cNvSpPr>
              <p:nvPr/>
            </p:nvSpPr>
            <p:spPr bwMode="auto">
              <a:xfrm>
                <a:off x="2160" y="2112"/>
                <a:ext cx="192" cy="192"/>
              </a:xfrm>
              <a:prstGeom prst="ellipse">
                <a:avLst/>
              </a:prstGeom>
              <a:solidFill>
                <a:srgbClr val="87A202"/>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 name="Oval 22"/>
              <p:cNvSpPr>
                <a:spLocks noChangeArrowheads="1"/>
              </p:cNvSpPr>
              <p:nvPr/>
            </p:nvSpPr>
            <p:spPr bwMode="auto">
              <a:xfrm>
                <a:off x="3024" y="1152"/>
                <a:ext cx="192" cy="192"/>
              </a:xfrm>
              <a:prstGeom prst="ellipse">
                <a:avLst/>
              </a:prstGeom>
              <a:solidFill>
                <a:srgbClr val="E3C0FE"/>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 name="Oval 23"/>
              <p:cNvSpPr>
                <a:spLocks noChangeArrowheads="1"/>
              </p:cNvSpPr>
              <p:nvPr/>
            </p:nvSpPr>
            <p:spPr bwMode="auto">
              <a:xfrm>
                <a:off x="3120" y="960"/>
                <a:ext cx="192" cy="192"/>
              </a:xfrm>
              <a:prstGeom prst="ellipse">
                <a:avLst/>
              </a:prstGeom>
              <a:solidFill>
                <a:schemeClr val="bg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 name="Oval 24"/>
              <p:cNvSpPr>
                <a:spLocks noChangeArrowheads="1"/>
              </p:cNvSpPr>
              <p:nvPr/>
            </p:nvSpPr>
            <p:spPr bwMode="auto">
              <a:xfrm>
                <a:off x="2736" y="960"/>
                <a:ext cx="192" cy="192"/>
              </a:xfrm>
              <a:prstGeom prst="ellipse">
                <a:avLst/>
              </a:prstGeom>
              <a:solidFill>
                <a:schemeClr val="bg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 name="Oval 25"/>
              <p:cNvSpPr>
                <a:spLocks noChangeArrowheads="1"/>
              </p:cNvSpPr>
              <p:nvPr/>
            </p:nvSpPr>
            <p:spPr bwMode="auto">
              <a:xfrm>
                <a:off x="2832" y="1152"/>
                <a:ext cx="192" cy="192"/>
              </a:xfrm>
              <a:prstGeom prst="ellipse">
                <a:avLst/>
              </a:prstGeom>
              <a:solidFill>
                <a:srgbClr val="C5FB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 name="Oval 26"/>
              <p:cNvSpPr>
                <a:spLocks noChangeArrowheads="1"/>
              </p:cNvSpPr>
              <p:nvPr/>
            </p:nvSpPr>
            <p:spPr bwMode="auto">
              <a:xfrm>
                <a:off x="2640" y="1152"/>
                <a:ext cx="192" cy="192"/>
              </a:xfrm>
              <a:prstGeom prst="ellipse">
                <a:avLst/>
              </a:prstGeom>
              <a:solidFill>
                <a:srgbClr val="BFFFB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 name="Oval 27"/>
              <p:cNvSpPr>
                <a:spLocks noChangeArrowheads="1"/>
              </p:cNvSpPr>
              <p:nvPr/>
            </p:nvSpPr>
            <p:spPr bwMode="auto">
              <a:xfrm>
                <a:off x="2448" y="1152"/>
                <a:ext cx="192" cy="192"/>
              </a:xfrm>
              <a:prstGeom prst="ellipse">
                <a:avLst/>
              </a:prstGeom>
              <a:solidFill>
                <a:srgbClr val="C5FB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 name="Oval 28"/>
              <p:cNvSpPr>
                <a:spLocks noChangeArrowheads="1"/>
              </p:cNvSpPr>
              <p:nvPr/>
            </p:nvSpPr>
            <p:spPr bwMode="auto">
              <a:xfrm>
                <a:off x="2064" y="1152"/>
                <a:ext cx="192" cy="192"/>
              </a:xfrm>
              <a:prstGeom prst="ellipse">
                <a:avLst/>
              </a:prstGeom>
              <a:solidFill>
                <a:srgbClr val="DDFD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 name="Oval 29"/>
              <p:cNvSpPr>
                <a:spLocks noChangeArrowheads="1"/>
              </p:cNvSpPr>
              <p:nvPr/>
            </p:nvSpPr>
            <p:spPr bwMode="auto">
              <a:xfrm>
                <a:off x="2928" y="960"/>
                <a:ext cx="192" cy="192"/>
              </a:xfrm>
              <a:prstGeom prst="ellipse">
                <a:avLst/>
              </a:prstGeom>
              <a:solidFill>
                <a:schemeClr val="bg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 name="Oval 30"/>
              <p:cNvSpPr>
                <a:spLocks noChangeArrowheads="1"/>
              </p:cNvSpPr>
              <p:nvPr/>
            </p:nvSpPr>
            <p:spPr bwMode="auto">
              <a:xfrm>
                <a:off x="2160" y="960"/>
                <a:ext cx="192" cy="192"/>
              </a:xfrm>
              <a:prstGeom prst="ellipse">
                <a:avLst/>
              </a:prstGeom>
              <a:solidFill>
                <a:schemeClr val="bg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00FFFF"/>
                  </a:solidFill>
                </a:endParaRPr>
              </a:p>
            </p:txBody>
          </p:sp>
          <p:sp>
            <p:nvSpPr>
              <p:cNvPr id="54" name="Oval 31"/>
              <p:cNvSpPr>
                <a:spLocks noChangeArrowheads="1"/>
              </p:cNvSpPr>
              <p:nvPr/>
            </p:nvSpPr>
            <p:spPr bwMode="auto">
              <a:xfrm>
                <a:off x="2352" y="960"/>
                <a:ext cx="192" cy="192"/>
              </a:xfrm>
              <a:prstGeom prst="ellipse">
                <a:avLst/>
              </a:prstGeom>
              <a:solidFill>
                <a:schemeClr val="bg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 name="Oval 32"/>
              <p:cNvSpPr>
                <a:spLocks noChangeArrowheads="1"/>
              </p:cNvSpPr>
              <p:nvPr/>
            </p:nvSpPr>
            <p:spPr bwMode="auto">
              <a:xfrm>
                <a:off x="2544" y="960"/>
                <a:ext cx="192" cy="192"/>
              </a:xfrm>
              <a:prstGeom prst="ellipse">
                <a:avLst/>
              </a:prstGeom>
              <a:solidFill>
                <a:schemeClr val="bg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 name="Oval 33"/>
              <p:cNvSpPr>
                <a:spLocks noChangeArrowheads="1"/>
              </p:cNvSpPr>
              <p:nvPr/>
            </p:nvSpPr>
            <p:spPr bwMode="auto">
              <a:xfrm>
                <a:off x="2256" y="1152"/>
                <a:ext cx="192" cy="192"/>
              </a:xfrm>
              <a:prstGeom prst="ellipse">
                <a:avLst/>
              </a:prstGeom>
              <a:solidFill>
                <a:srgbClr val="B7FFB7"/>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 name="Oval 34"/>
              <p:cNvSpPr>
                <a:spLocks noChangeArrowheads="1"/>
              </p:cNvSpPr>
              <p:nvPr/>
            </p:nvSpPr>
            <p:spPr bwMode="auto">
              <a:xfrm>
                <a:off x="2832" y="1536"/>
                <a:ext cx="192" cy="192"/>
              </a:xfrm>
              <a:prstGeom prst="ellipse">
                <a:avLst/>
              </a:prstGeom>
              <a:solidFill>
                <a:srgbClr val="4FFF85"/>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 name="Oval 35"/>
              <p:cNvSpPr>
                <a:spLocks noChangeArrowheads="1"/>
              </p:cNvSpPr>
              <p:nvPr/>
            </p:nvSpPr>
            <p:spPr bwMode="auto">
              <a:xfrm>
                <a:off x="2928" y="1344"/>
                <a:ext cx="192" cy="192"/>
              </a:xfrm>
              <a:prstGeom prst="ellipse">
                <a:avLst/>
              </a:prstGeom>
              <a:solidFill>
                <a:srgbClr val="99FF99"/>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 name="Oval 36"/>
              <p:cNvSpPr>
                <a:spLocks noChangeArrowheads="1"/>
              </p:cNvSpPr>
              <p:nvPr/>
            </p:nvSpPr>
            <p:spPr bwMode="auto">
              <a:xfrm>
                <a:off x="2544" y="1344"/>
                <a:ext cx="192" cy="192"/>
              </a:xfrm>
              <a:prstGeom prst="ellipse">
                <a:avLst/>
              </a:prstGeom>
              <a:solidFill>
                <a:srgbClr val="7DFF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 name="Oval 37"/>
              <p:cNvSpPr>
                <a:spLocks noChangeArrowheads="1"/>
              </p:cNvSpPr>
              <p:nvPr/>
            </p:nvSpPr>
            <p:spPr bwMode="auto">
              <a:xfrm>
                <a:off x="2640" y="1536"/>
                <a:ext cx="192" cy="192"/>
              </a:xfrm>
              <a:prstGeom prst="ellipse">
                <a:avLst/>
              </a:prstGeom>
              <a:solidFill>
                <a:srgbClr val="04F0D4"/>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 name="Oval 38"/>
              <p:cNvSpPr>
                <a:spLocks noChangeArrowheads="1"/>
              </p:cNvSpPr>
              <p:nvPr/>
            </p:nvSpPr>
            <p:spPr bwMode="auto">
              <a:xfrm>
                <a:off x="2448" y="1536"/>
                <a:ext cx="192" cy="192"/>
              </a:xfrm>
              <a:prstGeom prst="ellipse">
                <a:avLst/>
              </a:prstGeom>
              <a:solidFill>
                <a:srgbClr val="03F196"/>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 name="Oval 39"/>
              <p:cNvSpPr>
                <a:spLocks noChangeArrowheads="1"/>
              </p:cNvSpPr>
              <p:nvPr/>
            </p:nvSpPr>
            <p:spPr bwMode="auto">
              <a:xfrm>
                <a:off x="2256" y="1536"/>
                <a:ext cx="192" cy="192"/>
              </a:xfrm>
              <a:prstGeom prst="ellipse">
                <a:avLst/>
              </a:prstGeom>
              <a:solidFill>
                <a:srgbClr val="2DFF82"/>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 name="Oval 40"/>
              <p:cNvSpPr>
                <a:spLocks noChangeArrowheads="1"/>
              </p:cNvSpPr>
              <p:nvPr/>
            </p:nvSpPr>
            <p:spPr bwMode="auto">
              <a:xfrm>
                <a:off x="1872" y="1536"/>
                <a:ext cx="192" cy="192"/>
              </a:xfrm>
              <a:prstGeom prst="ellipse">
                <a:avLst/>
              </a:prstGeom>
              <a:solidFill>
                <a:srgbClr val="01C54C"/>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 name="Oval 41"/>
              <p:cNvSpPr>
                <a:spLocks noChangeArrowheads="1"/>
              </p:cNvSpPr>
              <p:nvPr/>
            </p:nvSpPr>
            <p:spPr bwMode="auto">
              <a:xfrm>
                <a:off x="2736" y="1344"/>
                <a:ext cx="192" cy="192"/>
              </a:xfrm>
              <a:prstGeom prst="ellipse">
                <a:avLst/>
              </a:prstGeom>
              <a:solidFill>
                <a:srgbClr val="6CFEA4"/>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 name="Oval 42"/>
              <p:cNvSpPr>
                <a:spLocks noChangeArrowheads="1"/>
              </p:cNvSpPr>
              <p:nvPr/>
            </p:nvSpPr>
            <p:spPr bwMode="auto">
              <a:xfrm>
                <a:off x="1968" y="1344"/>
                <a:ext cx="192" cy="192"/>
              </a:xfrm>
              <a:prstGeom prst="ellipse">
                <a:avLst/>
              </a:prstGeom>
              <a:solidFill>
                <a:srgbClr val="6CFEA4"/>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 name="Oval 43"/>
              <p:cNvSpPr>
                <a:spLocks noChangeArrowheads="1"/>
              </p:cNvSpPr>
              <p:nvPr/>
            </p:nvSpPr>
            <p:spPr bwMode="auto">
              <a:xfrm>
                <a:off x="2160" y="1344"/>
                <a:ext cx="192" cy="192"/>
              </a:xfrm>
              <a:prstGeom prst="ellipse">
                <a:avLst/>
              </a:prstGeom>
              <a:solidFill>
                <a:srgbClr val="8AFEB6"/>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 name="Oval 44"/>
              <p:cNvSpPr>
                <a:spLocks noChangeArrowheads="1"/>
              </p:cNvSpPr>
              <p:nvPr/>
            </p:nvSpPr>
            <p:spPr bwMode="auto">
              <a:xfrm>
                <a:off x="2352" y="1344"/>
                <a:ext cx="192" cy="192"/>
              </a:xfrm>
              <a:prstGeom prst="ellipse">
                <a:avLst/>
              </a:prstGeom>
              <a:solidFill>
                <a:srgbClr val="8AFED5"/>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 name="Oval 45"/>
              <p:cNvSpPr>
                <a:spLocks noChangeArrowheads="1"/>
              </p:cNvSpPr>
              <p:nvPr/>
            </p:nvSpPr>
            <p:spPr bwMode="auto">
              <a:xfrm>
                <a:off x="2064" y="1536"/>
                <a:ext cx="192" cy="192"/>
              </a:xfrm>
              <a:prstGeom prst="ellipse">
                <a:avLst/>
              </a:prstGeom>
              <a:solidFill>
                <a:srgbClr val="00DC15"/>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 name="Oval 46"/>
              <p:cNvSpPr>
                <a:spLocks noChangeArrowheads="1"/>
              </p:cNvSpPr>
              <p:nvPr/>
            </p:nvSpPr>
            <p:spPr bwMode="auto">
              <a:xfrm>
                <a:off x="3024" y="1920"/>
                <a:ext cx="192" cy="192"/>
              </a:xfrm>
              <a:prstGeom prst="ellipse">
                <a:avLst/>
              </a:prstGeom>
              <a:solidFill>
                <a:srgbClr val="49D16D"/>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 name="Oval 47"/>
              <p:cNvSpPr>
                <a:spLocks noChangeArrowheads="1"/>
              </p:cNvSpPr>
              <p:nvPr/>
            </p:nvSpPr>
            <p:spPr bwMode="auto">
              <a:xfrm>
                <a:off x="3120" y="1728"/>
                <a:ext cx="192" cy="192"/>
              </a:xfrm>
              <a:prstGeom prst="ellipse">
                <a:avLst/>
              </a:prstGeom>
              <a:solidFill>
                <a:srgbClr val="56E66B"/>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 name="Oval 48"/>
              <p:cNvSpPr>
                <a:spLocks noChangeArrowheads="1"/>
              </p:cNvSpPr>
              <p:nvPr/>
            </p:nvSpPr>
            <p:spPr bwMode="auto">
              <a:xfrm>
                <a:off x="2736" y="1728"/>
                <a:ext cx="192" cy="192"/>
              </a:xfrm>
              <a:prstGeom prst="ellipse">
                <a:avLst/>
              </a:prstGeom>
              <a:solidFill>
                <a:srgbClr val="01F363"/>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 name="Oval 49"/>
              <p:cNvSpPr>
                <a:spLocks noChangeArrowheads="1"/>
              </p:cNvSpPr>
              <p:nvPr/>
            </p:nvSpPr>
            <p:spPr bwMode="auto">
              <a:xfrm>
                <a:off x="2832" y="1920"/>
                <a:ext cx="192" cy="192"/>
              </a:xfrm>
              <a:prstGeom prst="ellipse">
                <a:avLst/>
              </a:prstGeom>
              <a:solidFill>
                <a:srgbClr val="00BA78"/>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 name="Oval 50"/>
              <p:cNvSpPr>
                <a:spLocks noChangeArrowheads="1"/>
              </p:cNvSpPr>
              <p:nvPr/>
            </p:nvSpPr>
            <p:spPr bwMode="auto">
              <a:xfrm>
                <a:off x="2640" y="1920"/>
                <a:ext cx="192" cy="192"/>
              </a:xfrm>
              <a:prstGeom prst="ellipse">
                <a:avLst/>
              </a:prstGeom>
              <a:solidFill>
                <a:srgbClr val="00E493"/>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 name="Oval 51"/>
              <p:cNvSpPr>
                <a:spLocks noChangeArrowheads="1"/>
              </p:cNvSpPr>
              <p:nvPr/>
            </p:nvSpPr>
            <p:spPr bwMode="auto">
              <a:xfrm>
                <a:off x="2448" y="1920"/>
                <a:ext cx="192" cy="192"/>
              </a:xfrm>
              <a:prstGeom prst="ellipse">
                <a:avLst/>
              </a:prstGeom>
              <a:solidFill>
                <a:srgbClr val="2DFF2D"/>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 name="Oval 52"/>
              <p:cNvSpPr>
                <a:spLocks noChangeArrowheads="1"/>
              </p:cNvSpPr>
              <p:nvPr/>
            </p:nvSpPr>
            <p:spPr bwMode="auto">
              <a:xfrm>
                <a:off x="2064" y="1920"/>
                <a:ext cx="192" cy="192"/>
              </a:xfrm>
              <a:prstGeom prst="ellipse">
                <a:avLst/>
              </a:prstGeom>
              <a:solidFill>
                <a:srgbClr val="0DB2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 name="Oval 53"/>
              <p:cNvSpPr>
                <a:spLocks noChangeArrowheads="1"/>
              </p:cNvSpPr>
              <p:nvPr/>
            </p:nvSpPr>
            <p:spPr bwMode="auto">
              <a:xfrm>
                <a:off x="2928" y="1728"/>
                <a:ext cx="192" cy="192"/>
              </a:xfrm>
              <a:prstGeom prst="ellipse">
                <a:avLst/>
              </a:prstGeom>
              <a:solidFill>
                <a:srgbClr val="2CE30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 name="Oval 54"/>
              <p:cNvSpPr>
                <a:spLocks noChangeArrowheads="1"/>
              </p:cNvSpPr>
              <p:nvPr/>
            </p:nvSpPr>
            <p:spPr bwMode="auto">
              <a:xfrm>
                <a:off x="2160" y="1728"/>
                <a:ext cx="192" cy="192"/>
              </a:xfrm>
              <a:prstGeom prst="ellipse">
                <a:avLst/>
              </a:prstGeom>
              <a:solidFill>
                <a:srgbClr val="02BC4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8" name="Oval 55"/>
              <p:cNvSpPr>
                <a:spLocks noChangeArrowheads="1"/>
              </p:cNvSpPr>
              <p:nvPr/>
            </p:nvSpPr>
            <p:spPr bwMode="auto">
              <a:xfrm>
                <a:off x="2352" y="1728"/>
                <a:ext cx="192" cy="192"/>
              </a:xfrm>
              <a:prstGeom prst="ellipse">
                <a:avLst/>
              </a:prstGeom>
              <a:solidFill>
                <a:srgbClr val="03BB94"/>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 name="Oval 56"/>
              <p:cNvSpPr>
                <a:spLocks noChangeArrowheads="1"/>
              </p:cNvSpPr>
              <p:nvPr/>
            </p:nvSpPr>
            <p:spPr bwMode="auto">
              <a:xfrm>
                <a:off x="2544" y="1728"/>
                <a:ext cx="192" cy="192"/>
              </a:xfrm>
              <a:prstGeom prst="ellipse">
                <a:avLst/>
              </a:prstGeom>
              <a:solidFill>
                <a:srgbClr val="03D9AB"/>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 name="Oval 57"/>
              <p:cNvSpPr>
                <a:spLocks noChangeArrowheads="1"/>
              </p:cNvSpPr>
              <p:nvPr/>
            </p:nvSpPr>
            <p:spPr bwMode="auto">
              <a:xfrm>
                <a:off x="2256" y="1920"/>
                <a:ext cx="192" cy="192"/>
              </a:xfrm>
              <a:prstGeom prst="ellipse">
                <a:avLst/>
              </a:prstGeom>
              <a:solidFill>
                <a:srgbClr val="00E4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 name="Oval 58"/>
              <p:cNvSpPr>
                <a:spLocks noChangeArrowheads="1"/>
              </p:cNvSpPr>
              <p:nvPr/>
            </p:nvSpPr>
            <p:spPr bwMode="auto">
              <a:xfrm>
                <a:off x="3216" y="2304"/>
                <a:ext cx="192" cy="192"/>
              </a:xfrm>
              <a:prstGeom prst="ellipse">
                <a:avLst/>
              </a:prstGeom>
              <a:solidFill>
                <a:srgbClr val="D49F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 name="Oval 59"/>
              <p:cNvSpPr>
                <a:spLocks noChangeArrowheads="1"/>
              </p:cNvSpPr>
              <p:nvPr/>
            </p:nvSpPr>
            <p:spPr bwMode="auto">
              <a:xfrm>
                <a:off x="3312" y="2112"/>
                <a:ext cx="192" cy="192"/>
              </a:xfrm>
              <a:prstGeom prst="ellipse">
                <a:avLst/>
              </a:prstGeom>
              <a:solidFill>
                <a:srgbClr val="02DAAC"/>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 name="Oval 60"/>
              <p:cNvSpPr>
                <a:spLocks noChangeArrowheads="1"/>
              </p:cNvSpPr>
              <p:nvPr/>
            </p:nvSpPr>
            <p:spPr bwMode="auto">
              <a:xfrm>
                <a:off x="2928" y="2112"/>
                <a:ext cx="192" cy="192"/>
              </a:xfrm>
              <a:prstGeom prst="ellipse">
                <a:avLst/>
              </a:prstGeom>
              <a:solidFill>
                <a:srgbClr val="8CD2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4" name="Oval 61"/>
              <p:cNvSpPr>
                <a:spLocks noChangeArrowheads="1"/>
              </p:cNvSpPr>
              <p:nvPr/>
            </p:nvSpPr>
            <p:spPr bwMode="auto">
              <a:xfrm>
                <a:off x="3024" y="2304"/>
                <a:ext cx="192" cy="192"/>
              </a:xfrm>
              <a:prstGeom prst="ellipse">
                <a:avLst/>
              </a:prstGeom>
              <a:solidFill>
                <a:srgbClr val="99FF66"/>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5" name="Oval 62"/>
              <p:cNvSpPr>
                <a:spLocks noChangeArrowheads="1"/>
              </p:cNvSpPr>
              <p:nvPr/>
            </p:nvSpPr>
            <p:spPr bwMode="auto">
              <a:xfrm>
                <a:off x="2832" y="2304"/>
                <a:ext cx="192" cy="192"/>
              </a:xfrm>
              <a:prstGeom prst="ellipse">
                <a:avLst/>
              </a:prstGeom>
              <a:solidFill>
                <a:srgbClr val="BEFF07"/>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6" name="Oval 63"/>
              <p:cNvSpPr>
                <a:spLocks noChangeArrowheads="1"/>
              </p:cNvSpPr>
              <p:nvPr/>
            </p:nvSpPr>
            <p:spPr bwMode="auto">
              <a:xfrm>
                <a:off x="2640" y="2304"/>
                <a:ext cx="192" cy="192"/>
              </a:xfrm>
              <a:prstGeom prst="ellipse">
                <a:avLst/>
              </a:prstGeom>
              <a:solidFill>
                <a:srgbClr val="FFFF3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7" name="Oval 64"/>
              <p:cNvSpPr>
                <a:spLocks noChangeArrowheads="1"/>
              </p:cNvSpPr>
              <p:nvPr/>
            </p:nvSpPr>
            <p:spPr bwMode="auto">
              <a:xfrm>
                <a:off x="2256" y="2304"/>
                <a:ext cx="192" cy="192"/>
              </a:xfrm>
              <a:prstGeom prst="ellipse">
                <a:avLst/>
              </a:prstGeom>
              <a:solidFill>
                <a:srgbClr val="A7C802"/>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8" name="Oval 65"/>
              <p:cNvSpPr>
                <a:spLocks noChangeArrowheads="1"/>
              </p:cNvSpPr>
              <p:nvPr/>
            </p:nvSpPr>
            <p:spPr bwMode="auto">
              <a:xfrm>
                <a:off x="3120" y="2112"/>
                <a:ext cx="192" cy="192"/>
              </a:xfrm>
              <a:prstGeom prst="ellipse">
                <a:avLst/>
              </a:prstGeom>
              <a:solidFill>
                <a:srgbClr val="02FA2B"/>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9" name="Oval 66"/>
              <p:cNvSpPr>
                <a:spLocks noChangeArrowheads="1"/>
              </p:cNvSpPr>
              <p:nvPr/>
            </p:nvSpPr>
            <p:spPr bwMode="auto">
              <a:xfrm>
                <a:off x="2352" y="2112"/>
                <a:ext cx="192" cy="192"/>
              </a:xfrm>
              <a:prstGeom prst="ellipse">
                <a:avLst/>
              </a:prstGeom>
              <a:solidFill>
                <a:srgbClr val="51E4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0" name="Oval 67"/>
              <p:cNvSpPr>
                <a:spLocks noChangeArrowheads="1"/>
              </p:cNvSpPr>
              <p:nvPr/>
            </p:nvSpPr>
            <p:spPr bwMode="auto">
              <a:xfrm>
                <a:off x="2544" y="2112"/>
                <a:ext cx="192" cy="192"/>
              </a:xfrm>
              <a:prstGeom prst="ellipse">
                <a:avLst/>
              </a:prstGeom>
              <a:solidFill>
                <a:srgbClr val="7FFE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 name="Oval 68"/>
              <p:cNvSpPr>
                <a:spLocks noChangeArrowheads="1"/>
              </p:cNvSpPr>
              <p:nvPr/>
            </p:nvSpPr>
            <p:spPr bwMode="auto">
              <a:xfrm>
                <a:off x="2736" y="2112"/>
                <a:ext cx="192" cy="192"/>
              </a:xfrm>
              <a:prstGeom prst="ellipse">
                <a:avLst/>
              </a:prstGeom>
              <a:solidFill>
                <a:srgbClr val="DAD503"/>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 name="Oval 69"/>
              <p:cNvSpPr>
                <a:spLocks noChangeArrowheads="1"/>
              </p:cNvSpPr>
              <p:nvPr/>
            </p:nvSpPr>
            <p:spPr bwMode="auto">
              <a:xfrm>
                <a:off x="2448" y="2304"/>
                <a:ext cx="192" cy="192"/>
              </a:xfrm>
              <a:prstGeom prst="ellipse">
                <a:avLst/>
              </a:prstGeom>
              <a:solidFill>
                <a:srgbClr val="BEEA02"/>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 name="Oval 70"/>
              <p:cNvSpPr>
                <a:spLocks noChangeArrowheads="1"/>
              </p:cNvSpPr>
              <p:nvPr/>
            </p:nvSpPr>
            <p:spPr bwMode="auto">
              <a:xfrm>
                <a:off x="3408" y="1920"/>
                <a:ext cx="192" cy="192"/>
              </a:xfrm>
              <a:prstGeom prst="ellipse">
                <a:avLst/>
              </a:prstGeom>
              <a:solidFill>
                <a:srgbClr val="748BFE"/>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4" name="Oval 71"/>
              <p:cNvSpPr>
                <a:spLocks noChangeArrowheads="1"/>
              </p:cNvSpPr>
              <p:nvPr/>
            </p:nvSpPr>
            <p:spPr bwMode="auto">
              <a:xfrm>
                <a:off x="3216" y="2688"/>
                <a:ext cx="192" cy="192"/>
              </a:xfrm>
              <a:prstGeom prst="ellipse">
                <a:avLst/>
              </a:prstGeom>
              <a:solidFill>
                <a:srgbClr val="FF8649"/>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5" name="Oval 72"/>
              <p:cNvSpPr>
                <a:spLocks noChangeArrowheads="1"/>
              </p:cNvSpPr>
              <p:nvPr/>
            </p:nvSpPr>
            <p:spPr bwMode="auto">
              <a:xfrm>
                <a:off x="2928" y="2880"/>
                <a:ext cx="192" cy="192"/>
              </a:xfrm>
              <a:prstGeom prst="ellipse">
                <a:avLst/>
              </a:prstGeom>
              <a:solidFill>
                <a:srgbClr val="FAA102"/>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6" name="Oval 73"/>
              <p:cNvSpPr>
                <a:spLocks noChangeArrowheads="1"/>
              </p:cNvSpPr>
              <p:nvPr/>
            </p:nvSpPr>
            <p:spPr bwMode="auto">
              <a:xfrm>
                <a:off x="3024" y="3072"/>
                <a:ext cx="192" cy="192"/>
              </a:xfrm>
              <a:prstGeom prst="ellipse">
                <a:avLst/>
              </a:prstGeom>
              <a:solidFill>
                <a:srgbClr val="D8006C"/>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7" name="Oval 74"/>
              <p:cNvSpPr>
                <a:spLocks noChangeArrowheads="1"/>
              </p:cNvSpPr>
              <p:nvPr/>
            </p:nvSpPr>
            <p:spPr bwMode="auto">
              <a:xfrm>
                <a:off x="3024" y="2688"/>
                <a:ext cx="192" cy="192"/>
              </a:xfrm>
              <a:prstGeom prst="ellipse">
                <a:avLst/>
              </a:prstGeom>
              <a:solidFill>
                <a:srgbClr val="FFAB8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8" name="Oval 75"/>
              <p:cNvSpPr>
                <a:spLocks noChangeArrowheads="1"/>
              </p:cNvSpPr>
              <p:nvPr/>
            </p:nvSpPr>
            <p:spPr bwMode="auto">
              <a:xfrm>
                <a:off x="3120" y="2880"/>
                <a:ext cx="192" cy="192"/>
              </a:xfrm>
              <a:prstGeom prst="ellipse">
                <a:avLst/>
              </a:prstGeom>
              <a:solidFill>
                <a:srgbClr val="FF6C23"/>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9" name="Oval 76"/>
              <p:cNvSpPr>
                <a:spLocks noChangeArrowheads="1"/>
              </p:cNvSpPr>
              <p:nvPr/>
            </p:nvSpPr>
            <p:spPr bwMode="auto">
              <a:xfrm>
                <a:off x="3216" y="3072"/>
                <a:ext cx="192" cy="192"/>
              </a:xfrm>
              <a:prstGeom prst="ellipse">
                <a:avLst/>
              </a:prstGeom>
              <a:solidFill>
                <a:srgbClr val="E3481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 name="Oval 77"/>
              <p:cNvSpPr>
                <a:spLocks noChangeArrowheads="1"/>
              </p:cNvSpPr>
              <p:nvPr/>
            </p:nvSpPr>
            <p:spPr bwMode="auto">
              <a:xfrm>
                <a:off x="3312" y="2880"/>
                <a:ext cx="192" cy="192"/>
              </a:xfrm>
              <a:prstGeom prst="ellipse">
                <a:avLst/>
              </a:prstGeom>
              <a:solidFill>
                <a:srgbClr val="FF397B"/>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1" name="Oval 78"/>
              <p:cNvSpPr>
                <a:spLocks noChangeArrowheads="1"/>
              </p:cNvSpPr>
              <p:nvPr/>
            </p:nvSpPr>
            <p:spPr bwMode="auto">
              <a:xfrm>
                <a:off x="2736" y="2496"/>
                <a:ext cx="192" cy="192"/>
              </a:xfrm>
              <a:prstGeom prst="ellipse">
                <a:avLst/>
              </a:prstGeom>
              <a:solidFill>
                <a:srgbClr val="E5E0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 name="Oval 79"/>
              <p:cNvSpPr>
                <a:spLocks noChangeArrowheads="1"/>
              </p:cNvSpPr>
              <p:nvPr/>
            </p:nvSpPr>
            <p:spPr bwMode="auto">
              <a:xfrm>
                <a:off x="2448" y="2688"/>
                <a:ext cx="192" cy="192"/>
              </a:xfrm>
              <a:prstGeom prst="ellipse">
                <a:avLst/>
              </a:prstGeom>
              <a:solidFill>
                <a:srgbClr val="E5F0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 name="Oval 80"/>
              <p:cNvSpPr>
                <a:spLocks noChangeArrowheads="1"/>
              </p:cNvSpPr>
              <p:nvPr/>
            </p:nvSpPr>
            <p:spPr bwMode="auto">
              <a:xfrm>
                <a:off x="2544" y="2880"/>
                <a:ext cx="192" cy="192"/>
              </a:xfrm>
              <a:prstGeom prst="ellipse">
                <a:avLst/>
              </a:prstGeom>
              <a:solidFill>
                <a:srgbClr val="F8C9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 name="Oval 81"/>
              <p:cNvSpPr>
                <a:spLocks noChangeArrowheads="1"/>
              </p:cNvSpPr>
              <p:nvPr/>
            </p:nvSpPr>
            <p:spPr bwMode="auto">
              <a:xfrm>
                <a:off x="2544" y="2496"/>
                <a:ext cx="192" cy="192"/>
              </a:xfrm>
              <a:prstGeom prst="ellipse">
                <a:avLst/>
              </a:prstGeom>
              <a:solidFill>
                <a:srgbClr val="FFFB49"/>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 name="Oval 82"/>
              <p:cNvSpPr>
                <a:spLocks noChangeArrowheads="1"/>
              </p:cNvSpPr>
              <p:nvPr/>
            </p:nvSpPr>
            <p:spPr bwMode="auto">
              <a:xfrm>
                <a:off x="2640" y="2688"/>
                <a:ext cx="192" cy="192"/>
              </a:xfrm>
              <a:prstGeom prst="ellipse">
                <a:avLst/>
              </a:prstGeom>
              <a:solidFill>
                <a:srgbClr val="E8E30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6" name="Oval 83"/>
              <p:cNvSpPr>
                <a:spLocks noChangeArrowheads="1"/>
              </p:cNvSpPr>
              <p:nvPr/>
            </p:nvSpPr>
            <p:spPr bwMode="auto">
              <a:xfrm>
                <a:off x="2736" y="2880"/>
                <a:ext cx="192" cy="192"/>
              </a:xfrm>
              <a:prstGeom prst="ellipse">
                <a:avLst/>
              </a:prstGeom>
              <a:solidFill>
                <a:srgbClr val="FFCC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7" name="Oval 84"/>
              <p:cNvSpPr>
                <a:spLocks noChangeArrowheads="1"/>
              </p:cNvSpPr>
              <p:nvPr/>
            </p:nvSpPr>
            <p:spPr bwMode="auto">
              <a:xfrm>
                <a:off x="2832" y="2688"/>
                <a:ext cx="192" cy="192"/>
              </a:xfrm>
              <a:prstGeom prst="ellipse">
                <a:avLst/>
              </a:prstGeom>
              <a:solidFill>
                <a:srgbClr val="E9E4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 name="Oval 85"/>
              <p:cNvSpPr>
                <a:spLocks noChangeArrowheads="1"/>
              </p:cNvSpPr>
              <p:nvPr/>
            </p:nvSpPr>
            <p:spPr bwMode="auto">
              <a:xfrm>
                <a:off x="2064" y="2304"/>
                <a:ext cx="192" cy="192"/>
              </a:xfrm>
              <a:prstGeom prst="ellipse">
                <a:avLst/>
              </a:prstGeom>
              <a:solidFill>
                <a:srgbClr val="9CBB03"/>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9" name="Oval 86"/>
              <p:cNvSpPr>
                <a:spLocks noChangeArrowheads="1"/>
              </p:cNvSpPr>
              <p:nvPr/>
            </p:nvSpPr>
            <p:spPr bwMode="auto">
              <a:xfrm>
                <a:off x="1968" y="2112"/>
                <a:ext cx="192" cy="192"/>
              </a:xfrm>
              <a:prstGeom prst="ellipse">
                <a:avLst/>
              </a:prstGeom>
              <a:solidFill>
                <a:srgbClr val="6B8002"/>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 name="Oval 87"/>
              <p:cNvSpPr>
                <a:spLocks noChangeArrowheads="1"/>
              </p:cNvSpPr>
              <p:nvPr/>
            </p:nvSpPr>
            <p:spPr bwMode="auto">
              <a:xfrm>
                <a:off x="1872" y="1920"/>
                <a:ext cx="192" cy="192"/>
              </a:xfrm>
              <a:prstGeom prst="ellipse">
                <a:avLst/>
              </a:prstGeom>
              <a:solidFill>
                <a:srgbClr val="0B8F0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 name="Oval 88"/>
              <p:cNvSpPr>
                <a:spLocks noChangeArrowheads="1"/>
              </p:cNvSpPr>
              <p:nvPr/>
            </p:nvSpPr>
            <p:spPr bwMode="auto">
              <a:xfrm>
                <a:off x="1776" y="1728"/>
                <a:ext cx="192" cy="192"/>
              </a:xfrm>
              <a:prstGeom prst="ellipse">
                <a:avLst/>
              </a:prstGeom>
              <a:solidFill>
                <a:srgbClr val="0A790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 name="Oval 89"/>
              <p:cNvSpPr>
                <a:spLocks noChangeArrowheads="1"/>
              </p:cNvSpPr>
              <p:nvPr/>
            </p:nvSpPr>
            <p:spPr bwMode="auto">
              <a:xfrm>
                <a:off x="3504" y="1728"/>
                <a:ext cx="192" cy="192"/>
              </a:xfrm>
              <a:prstGeom prst="ellipse">
                <a:avLst/>
              </a:prstGeom>
              <a:solidFill>
                <a:srgbClr val="9191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 name="Oval 90"/>
              <p:cNvSpPr>
                <a:spLocks noChangeArrowheads="1"/>
              </p:cNvSpPr>
              <p:nvPr/>
            </p:nvSpPr>
            <p:spPr bwMode="auto">
              <a:xfrm>
                <a:off x="3504" y="2112"/>
                <a:ext cx="192" cy="192"/>
              </a:xfrm>
              <a:prstGeom prst="ellipse">
                <a:avLst/>
              </a:prstGeom>
              <a:solidFill>
                <a:srgbClr val="02D0A4"/>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4" name="Oval 91"/>
              <p:cNvSpPr>
                <a:spLocks noChangeArrowheads="1"/>
              </p:cNvSpPr>
              <p:nvPr/>
            </p:nvSpPr>
            <p:spPr bwMode="auto">
              <a:xfrm>
                <a:off x="2448" y="3072"/>
                <a:ext cx="192" cy="192"/>
              </a:xfrm>
              <a:prstGeom prst="ellipse">
                <a:avLst/>
              </a:prstGeom>
              <a:solidFill>
                <a:srgbClr val="D8AF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5" name="Oval 92"/>
              <p:cNvSpPr>
                <a:spLocks noChangeArrowheads="1"/>
              </p:cNvSpPr>
              <p:nvPr/>
            </p:nvSpPr>
            <p:spPr bwMode="auto">
              <a:xfrm>
                <a:off x="2352" y="2880"/>
                <a:ext cx="192" cy="192"/>
              </a:xfrm>
              <a:prstGeom prst="ellipse">
                <a:avLst/>
              </a:prstGeom>
              <a:solidFill>
                <a:srgbClr val="CCCC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6" name="Oval 93"/>
              <p:cNvSpPr>
                <a:spLocks noChangeArrowheads="1"/>
              </p:cNvSpPr>
              <p:nvPr/>
            </p:nvSpPr>
            <p:spPr bwMode="auto">
              <a:xfrm>
                <a:off x="2256" y="2688"/>
                <a:ext cx="192" cy="192"/>
              </a:xfrm>
              <a:prstGeom prst="ellipse">
                <a:avLst/>
              </a:prstGeom>
              <a:solidFill>
                <a:srgbClr val="D3FC06"/>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7" name="Oval 94"/>
              <p:cNvSpPr>
                <a:spLocks noChangeArrowheads="1"/>
              </p:cNvSpPr>
              <p:nvPr/>
            </p:nvSpPr>
            <p:spPr bwMode="auto">
              <a:xfrm>
                <a:off x="2160" y="2496"/>
                <a:ext cx="192" cy="192"/>
              </a:xfrm>
              <a:prstGeom prst="ellipse">
                <a:avLst/>
              </a:prstGeom>
              <a:solidFill>
                <a:srgbClr val="98E30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8" name="Oval 95"/>
              <p:cNvSpPr>
                <a:spLocks noChangeArrowheads="1"/>
              </p:cNvSpPr>
              <p:nvPr/>
            </p:nvSpPr>
            <p:spPr bwMode="auto">
              <a:xfrm>
                <a:off x="3600" y="1920"/>
                <a:ext cx="192" cy="192"/>
              </a:xfrm>
              <a:prstGeom prst="ellipse">
                <a:avLst/>
              </a:prstGeom>
              <a:solidFill>
                <a:srgbClr val="9464FE"/>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 name="Oval 96"/>
              <p:cNvSpPr>
                <a:spLocks noChangeArrowheads="1"/>
              </p:cNvSpPr>
              <p:nvPr/>
            </p:nvSpPr>
            <p:spPr bwMode="auto">
              <a:xfrm>
                <a:off x="3504" y="2496"/>
                <a:ext cx="192" cy="192"/>
              </a:xfrm>
              <a:prstGeom prst="ellipse">
                <a:avLst/>
              </a:prstGeom>
              <a:solidFill>
                <a:srgbClr val="D939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 name="Oval 97"/>
              <p:cNvSpPr>
                <a:spLocks noChangeArrowheads="1"/>
              </p:cNvSpPr>
              <p:nvPr/>
            </p:nvSpPr>
            <p:spPr bwMode="auto">
              <a:xfrm>
                <a:off x="3696" y="1728"/>
                <a:ext cx="192" cy="192"/>
              </a:xfrm>
              <a:prstGeom prst="ellipse">
                <a:avLst/>
              </a:prstGeom>
              <a:solidFill>
                <a:srgbClr val="8D8D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 name="Oval 98"/>
              <p:cNvSpPr>
                <a:spLocks noChangeArrowheads="1"/>
              </p:cNvSpPr>
              <p:nvPr/>
            </p:nvSpPr>
            <p:spPr bwMode="auto">
              <a:xfrm>
                <a:off x="3600" y="1536"/>
                <a:ext cx="192" cy="192"/>
              </a:xfrm>
              <a:prstGeom prst="ellipse">
                <a:avLst/>
              </a:prstGeom>
              <a:solidFill>
                <a:srgbClr val="B3B3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 name="Oval 99"/>
              <p:cNvSpPr>
                <a:spLocks noChangeArrowheads="1"/>
              </p:cNvSpPr>
              <p:nvPr/>
            </p:nvSpPr>
            <p:spPr bwMode="auto">
              <a:xfrm>
                <a:off x="3504" y="1344"/>
                <a:ext cx="192" cy="192"/>
              </a:xfrm>
              <a:prstGeom prst="ellipse">
                <a:avLst/>
              </a:prstGeom>
              <a:solidFill>
                <a:srgbClr val="D59D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 name="Oval 100"/>
              <p:cNvSpPr>
                <a:spLocks noChangeArrowheads="1"/>
              </p:cNvSpPr>
              <p:nvPr/>
            </p:nvSpPr>
            <p:spPr bwMode="auto">
              <a:xfrm>
                <a:off x="3408" y="1152"/>
                <a:ext cx="192" cy="192"/>
              </a:xfrm>
              <a:prstGeom prst="ellipse">
                <a:avLst/>
              </a:prstGeom>
              <a:solidFill>
                <a:srgbClr val="F1B8FE"/>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 name="Oval 101"/>
              <p:cNvSpPr>
                <a:spLocks noChangeArrowheads="1"/>
              </p:cNvSpPr>
              <p:nvPr/>
            </p:nvSpPr>
            <p:spPr bwMode="auto">
              <a:xfrm>
                <a:off x="3312" y="960"/>
                <a:ext cx="192" cy="192"/>
              </a:xfrm>
              <a:prstGeom prst="ellipse">
                <a:avLst/>
              </a:prstGeom>
              <a:solidFill>
                <a:schemeClr val="bg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5" name="Oval 102"/>
              <p:cNvSpPr>
                <a:spLocks noChangeArrowheads="1"/>
              </p:cNvSpPr>
              <p:nvPr/>
            </p:nvSpPr>
            <p:spPr bwMode="auto">
              <a:xfrm>
                <a:off x="3792" y="1920"/>
                <a:ext cx="192" cy="192"/>
              </a:xfrm>
              <a:prstGeom prst="ellipse">
                <a:avLst/>
              </a:prstGeom>
              <a:solidFill>
                <a:srgbClr val="2D2D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6" name="Oval 103"/>
              <p:cNvSpPr>
                <a:spLocks noChangeArrowheads="1"/>
              </p:cNvSpPr>
              <p:nvPr/>
            </p:nvSpPr>
            <p:spPr bwMode="auto">
              <a:xfrm>
                <a:off x="3888" y="1728"/>
                <a:ext cx="192" cy="192"/>
              </a:xfrm>
              <a:prstGeom prst="ellipse">
                <a:avLst/>
              </a:prstGeom>
              <a:solidFill>
                <a:srgbClr val="6767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7" name="Oval 104"/>
              <p:cNvSpPr>
                <a:spLocks noChangeArrowheads="1"/>
              </p:cNvSpPr>
              <p:nvPr/>
            </p:nvSpPr>
            <p:spPr bwMode="auto">
              <a:xfrm>
                <a:off x="3792" y="1536"/>
                <a:ext cx="192" cy="192"/>
              </a:xfrm>
              <a:prstGeom prst="ellipse">
                <a:avLst/>
              </a:prstGeom>
              <a:solidFill>
                <a:srgbClr val="678B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8" name="Oval 105"/>
              <p:cNvSpPr>
                <a:spLocks noChangeArrowheads="1"/>
              </p:cNvSpPr>
              <p:nvPr/>
            </p:nvSpPr>
            <p:spPr bwMode="auto">
              <a:xfrm>
                <a:off x="3696" y="1344"/>
                <a:ext cx="192" cy="192"/>
              </a:xfrm>
              <a:prstGeom prst="ellipse">
                <a:avLst/>
              </a:prstGeom>
              <a:solidFill>
                <a:srgbClr val="C18EFE"/>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9" name="Oval 106"/>
              <p:cNvSpPr>
                <a:spLocks noChangeArrowheads="1"/>
              </p:cNvSpPr>
              <p:nvPr/>
            </p:nvSpPr>
            <p:spPr bwMode="auto">
              <a:xfrm>
                <a:off x="3600" y="1152"/>
                <a:ext cx="192" cy="192"/>
              </a:xfrm>
              <a:prstGeom prst="ellipse">
                <a:avLst/>
              </a:prstGeom>
              <a:solidFill>
                <a:srgbClr val="E0C0FE"/>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0" name="Oval 107"/>
              <p:cNvSpPr>
                <a:spLocks noChangeArrowheads="1"/>
              </p:cNvSpPr>
              <p:nvPr/>
            </p:nvSpPr>
            <p:spPr bwMode="auto">
              <a:xfrm>
                <a:off x="3504" y="960"/>
                <a:ext cx="192" cy="192"/>
              </a:xfrm>
              <a:prstGeom prst="ellipse">
                <a:avLst/>
              </a:prstGeom>
              <a:solidFill>
                <a:schemeClr val="bg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1" name="Oval 108"/>
              <p:cNvSpPr>
                <a:spLocks noChangeArrowheads="1"/>
              </p:cNvSpPr>
              <p:nvPr/>
            </p:nvSpPr>
            <p:spPr bwMode="auto">
              <a:xfrm>
                <a:off x="2928" y="3264"/>
                <a:ext cx="192" cy="192"/>
              </a:xfrm>
              <a:prstGeom prst="ellipse">
                <a:avLst/>
              </a:prstGeom>
              <a:solidFill>
                <a:srgbClr val="E3481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2" name="Oval 109"/>
              <p:cNvSpPr>
                <a:spLocks noChangeArrowheads="1"/>
              </p:cNvSpPr>
              <p:nvPr/>
            </p:nvSpPr>
            <p:spPr bwMode="auto">
              <a:xfrm>
                <a:off x="2736" y="3264"/>
                <a:ext cx="192" cy="192"/>
              </a:xfrm>
              <a:prstGeom prst="ellipse">
                <a:avLst/>
              </a:prstGeom>
              <a:solidFill>
                <a:srgbClr val="CC00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 name="Oval 110"/>
              <p:cNvSpPr>
                <a:spLocks noChangeArrowheads="1"/>
              </p:cNvSpPr>
              <p:nvPr/>
            </p:nvSpPr>
            <p:spPr bwMode="auto">
              <a:xfrm>
                <a:off x="2544" y="3264"/>
                <a:ext cx="192" cy="192"/>
              </a:xfrm>
              <a:prstGeom prst="ellipse">
                <a:avLst/>
              </a:prstGeom>
              <a:solidFill>
                <a:srgbClr val="CD9B1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 name="Oval 111"/>
              <p:cNvSpPr>
                <a:spLocks noChangeArrowheads="1"/>
              </p:cNvSpPr>
              <p:nvPr/>
            </p:nvSpPr>
            <p:spPr bwMode="auto">
              <a:xfrm>
                <a:off x="3696" y="2112"/>
                <a:ext cx="192" cy="192"/>
              </a:xfrm>
              <a:prstGeom prst="ellipse">
                <a:avLst/>
              </a:prstGeom>
              <a:solidFill>
                <a:srgbClr val="5591FD"/>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5" name="Oval 112"/>
              <p:cNvSpPr>
                <a:spLocks noChangeArrowheads="1"/>
              </p:cNvSpPr>
              <p:nvPr/>
            </p:nvSpPr>
            <p:spPr bwMode="auto">
              <a:xfrm>
                <a:off x="3600" y="2304"/>
                <a:ext cx="192" cy="192"/>
              </a:xfrm>
              <a:prstGeom prst="ellipse">
                <a:avLst/>
              </a:prstGeom>
              <a:solidFill>
                <a:srgbClr val="AD63FF"/>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6" name="Oval 113"/>
              <p:cNvSpPr>
                <a:spLocks noChangeArrowheads="1"/>
              </p:cNvSpPr>
              <p:nvPr/>
            </p:nvSpPr>
            <p:spPr bwMode="auto">
              <a:xfrm>
                <a:off x="2640" y="3456"/>
                <a:ext cx="192" cy="192"/>
              </a:xfrm>
              <a:prstGeom prst="ellipse">
                <a:avLst/>
              </a:prstGeom>
              <a:solidFill>
                <a:srgbClr val="9933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7" name="Oval 114"/>
              <p:cNvSpPr>
                <a:spLocks noChangeArrowheads="1"/>
              </p:cNvSpPr>
              <p:nvPr/>
            </p:nvSpPr>
            <p:spPr bwMode="auto">
              <a:xfrm>
                <a:off x="2832" y="3456"/>
                <a:ext cx="192" cy="192"/>
              </a:xfrm>
              <a:prstGeom prst="ellipse">
                <a:avLst/>
              </a:prstGeom>
              <a:solidFill>
                <a:srgbClr val="A5002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8" name="Oval 115"/>
              <p:cNvSpPr>
                <a:spLocks noChangeArrowheads="1"/>
              </p:cNvSpPr>
              <p:nvPr/>
            </p:nvSpPr>
            <p:spPr bwMode="auto">
              <a:xfrm>
                <a:off x="3024" y="3456"/>
                <a:ext cx="192" cy="192"/>
              </a:xfrm>
              <a:prstGeom prst="ellipse">
                <a:avLst/>
              </a:prstGeom>
              <a:solidFill>
                <a:srgbClr val="CC00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9" name="Oval 116"/>
              <p:cNvSpPr>
                <a:spLocks noChangeArrowheads="1"/>
              </p:cNvSpPr>
              <p:nvPr/>
            </p:nvSpPr>
            <p:spPr bwMode="auto">
              <a:xfrm>
                <a:off x="3120" y="3264"/>
                <a:ext cx="192" cy="192"/>
              </a:xfrm>
              <a:prstGeom prst="ellipse">
                <a:avLst/>
              </a:prstGeom>
              <a:solidFill>
                <a:srgbClr val="F400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0" name="Oval 117"/>
              <p:cNvSpPr>
                <a:spLocks noChangeArrowheads="1"/>
              </p:cNvSpPr>
              <p:nvPr/>
            </p:nvSpPr>
            <p:spPr bwMode="auto">
              <a:xfrm>
                <a:off x="2832" y="3840"/>
                <a:ext cx="192" cy="192"/>
              </a:xfrm>
              <a:prstGeom prst="ellipse">
                <a:avLst/>
              </a:prstGeom>
              <a:solidFill>
                <a:schemeClr val="tx1"/>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1" name="Oval 118"/>
              <p:cNvSpPr>
                <a:spLocks noChangeArrowheads="1"/>
              </p:cNvSpPr>
              <p:nvPr/>
            </p:nvSpPr>
            <p:spPr bwMode="auto">
              <a:xfrm>
                <a:off x="2928" y="3648"/>
                <a:ext cx="192" cy="192"/>
              </a:xfrm>
              <a:prstGeom prst="ellipse">
                <a:avLst/>
              </a:prstGeom>
              <a:solidFill>
                <a:srgbClr val="8000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2" name="Oval 119"/>
              <p:cNvSpPr>
                <a:spLocks noChangeArrowheads="1"/>
              </p:cNvSpPr>
              <p:nvPr/>
            </p:nvSpPr>
            <p:spPr bwMode="auto">
              <a:xfrm>
                <a:off x="2736" y="3648"/>
                <a:ext cx="192" cy="192"/>
              </a:xfrm>
              <a:prstGeom prst="ellipse">
                <a:avLst/>
              </a:prstGeom>
              <a:solidFill>
                <a:srgbClr val="660033"/>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2" name="Line 126"/>
            <p:cNvSpPr>
              <a:spLocks noChangeShapeType="1"/>
            </p:cNvSpPr>
            <p:nvPr/>
          </p:nvSpPr>
          <p:spPr bwMode="auto">
            <a:xfrm flipH="1">
              <a:off x="2476500" y="2419350"/>
              <a:ext cx="1866900" cy="3733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Line 127"/>
            <p:cNvSpPr>
              <a:spLocks noChangeShapeType="1"/>
            </p:cNvSpPr>
            <p:nvPr/>
          </p:nvSpPr>
          <p:spPr bwMode="auto">
            <a:xfrm>
              <a:off x="609600" y="2428875"/>
              <a:ext cx="1866900" cy="3705225"/>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 name="Line 128"/>
            <p:cNvSpPr>
              <a:spLocks noChangeShapeType="1"/>
            </p:cNvSpPr>
            <p:nvPr/>
          </p:nvSpPr>
          <p:spPr bwMode="auto">
            <a:xfrm flipH="1">
              <a:off x="600075" y="1047750"/>
              <a:ext cx="704850" cy="1400175"/>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 name="Line 129"/>
            <p:cNvSpPr>
              <a:spLocks noChangeShapeType="1"/>
            </p:cNvSpPr>
            <p:nvPr/>
          </p:nvSpPr>
          <p:spPr bwMode="auto">
            <a:xfrm>
              <a:off x="3657600" y="1047750"/>
              <a:ext cx="704850" cy="139065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 name="Line 130"/>
            <p:cNvSpPr>
              <a:spLocks noChangeShapeType="1"/>
            </p:cNvSpPr>
            <p:nvPr/>
          </p:nvSpPr>
          <p:spPr bwMode="auto">
            <a:xfrm>
              <a:off x="1314450" y="1047750"/>
              <a:ext cx="235267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7" name="Group 153"/>
            <p:cNvGrpSpPr>
              <a:grpSpLocks/>
            </p:cNvGrpSpPr>
            <p:nvPr/>
          </p:nvGrpSpPr>
          <p:grpSpPr bwMode="auto">
            <a:xfrm>
              <a:off x="149226" y="1157288"/>
              <a:ext cx="542927" cy="4637088"/>
              <a:chOff x="94" y="729"/>
              <a:chExt cx="342" cy="2921"/>
            </a:xfrm>
          </p:grpSpPr>
          <p:sp>
            <p:nvSpPr>
              <p:cNvPr id="22" name="Text Box 133"/>
              <p:cNvSpPr txBox="1">
                <a:spLocks noChangeArrowheads="1"/>
              </p:cNvSpPr>
              <p:nvPr/>
            </p:nvSpPr>
            <p:spPr bwMode="auto">
              <a:xfrm>
                <a:off x="151" y="3351"/>
                <a:ext cx="285" cy="2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99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en-US" b="1" dirty="0">
                    <a:solidFill>
                      <a:srgbClr val="000000"/>
                    </a:solidFill>
                  </a:rPr>
                  <a:t>B</a:t>
                </a:r>
              </a:p>
            </p:txBody>
          </p:sp>
          <p:sp>
            <p:nvSpPr>
              <p:cNvPr id="23" name="Text Box 134"/>
              <p:cNvSpPr txBox="1">
                <a:spLocks noChangeArrowheads="1"/>
              </p:cNvSpPr>
              <p:nvPr/>
            </p:nvSpPr>
            <p:spPr bwMode="auto">
              <a:xfrm>
                <a:off x="140" y="2726"/>
                <a:ext cx="274" cy="2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99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en-US" b="1" dirty="0">
                    <a:solidFill>
                      <a:srgbClr val="000000"/>
                    </a:solidFill>
                  </a:rPr>
                  <a:t>P</a:t>
                </a:r>
              </a:p>
            </p:txBody>
          </p:sp>
          <p:sp>
            <p:nvSpPr>
              <p:cNvPr id="24" name="Text Box 135"/>
              <p:cNvSpPr txBox="1">
                <a:spLocks noChangeArrowheads="1"/>
              </p:cNvSpPr>
              <p:nvPr/>
            </p:nvSpPr>
            <p:spPr bwMode="auto">
              <a:xfrm>
                <a:off x="111" y="2089"/>
                <a:ext cx="306" cy="2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99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en-US" b="1" dirty="0">
                    <a:solidFill>
                      <a:srgbClr val="000000"/>
                    </a:solidFill>
                  </a:rPr>
                  <a:t>M</a:t>
                </a:r>
              </a:p>
            </p:txBody>
          </p:sp>
          <p:sp>
            <p:nvSpPr>
              <p:cNvPr id="25" name="Text Box 136"/>
              <p:cNvSpPr txBox="1">
                <a:spLocks noChangeArrowheads="1"/>
              </p:cNvSpPr>
              <p:nvPr/>
            </p:nvSpPr>
            <p:spPr bwMode="auto">
              <a:xfrm>
                <a:off x="94" y="1344"/>
                <a:ext cx="295" cy="2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99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en-US" b="1" dirty="0">
                    <a:solidFill>
                      <a:srgbClr val="000000"/>
                    </a:solidFill>
                  </a:rPr>
                  <a:t>G</a:t>
                </a:r>
              </a:p>
            </p:txBody>
          </p:sp>
          <p:sp>
            <p:nvSpPr>
              <p:cNvPr id="26" name="Text Box 137"/>
              <p:cNvSpPr txBox="1">
                <a:spLocks noChangeArrowheads="1"/>
              </p:cNvSpPr>
              <p:nvPr/>
            </p:nvSpPr>
            <p:spPr bwMode="auto">
              <a:xfrm>
                <a:off x="99" y="729"/>
                <a:ext cx="285" cy="2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99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en-US" b="1" dirty="0">
                    <a:solidFill>
                      <a:srgbClr val="000000"/>
                    </a:solidFill>
                  </a:rPr>
                  <a:t>H</a:t>
                </a:r>
              </a:p>
            </p:txBody>
          </p:sp>
        </p:grpSp>
        <p:sp>
          <p:nvSpPr>
            <p:cNvPr id="18" name="Line 138"/>
            <p:cNvSpPr>
              <a:spLocks noChangeShapeType="1"/>
            </p:cNvSpPr>
            <p:nvPr/>
          </p:nvSpPr>
          <p:spPr bwMode="auto">
            <a:xfrm flipV="1">
              <a:off x="361950" y="1628776"/>
              <a:ext cx="3981449" cy="4762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 name="Line 139"/>
            <p:cNvSpPr>
              <a:spLocks noChangeShapeType="1"/>
            </p:cNvSpPr>
            <p:nvPr/>
          </p:nvSpPr>
          <p:spPr bwMode="auto">
            <a:xfrm flipV="1">
              <a:off x="381000" y="2895600"/>
              <a:ext cx="39243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 name="Line 140"/>
            <p:cNvSpPr>
              <a:spLocks noChangeShapeType="1"/>
            </p:cNvSpPr>
            <p:nvPr/>
          </p:nvSpPr>
          <p:spPr bwMode="auto">
            <a:xfrm flipV="1">
              <a:off x="381001" y="3967504"/>
              <a:ext cx="3924299"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 name="Line 141"/>
            <p:cNvSpPr>
              <a:spLocks noChangeShapeType="1"/>
            </p:cNvSpPr>
            <p:nvPr/>
          </p:nvSpPr>
          <p:spPr bwMode="auto">
            <a:xfrm flipV="1">
              <a:off x="419100" y="5029201"/>
              <a:ext cx="3924299"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pic>
        <p:nvPicPr>
          <p:cNvPr id="3" name="Picture 2"/>
          <p:cNvPicPr>
            <a:picLocks noChangeAspect="1"/>
          </p:cNvPicPr>
          <p:nvPr/>
        </p:nvPicPr>
        <p:blipFill>
          <a:blip r:embed="rId10"/>
          <a:stretch>
            <a:fillRect/>
          </a:stretch>
        </p:blipFill>
        <p:spPr>
          <a:xfrm>
            <a:off x="1257760" y="1621470"/>
            <a:ext cx="5423077" cy="493007"/>
          </a:xfrm>
          <a:prstGeom prst="rect">
            <a:avLst/>
          </a:prstGeom>
        </p:spPr>
      </p:pic>
      <p:pic>
        <p:nvPicPr>
          <p:cNvPr id="4" name="Picture 3"/>
          <p:cNvPicPr>
            <a:picLocks noChangeAspect="1"/>
          </p:cNvPicPr>
          <p:nvPr/>
        </p:nvPicPr>
        <p:blipFill>
          <a:blip r:embed="rId11"/>
          <a:stretch>
            <a:fillRect/>
          </a:stretch>
        </p:blipFill>
        <p:spPr>
          <a:xfrm>
            <a:off x="8188679" y="2879455"/>
            <a:ext cx="631794" cy="561282"/>
          </a:xfrm>
          <a:prstGeom prst="rect">
            <a:avLst/>
          </a:prstGeom>
        </p:spPr>
      </p:pic>
      <p:pic>
        <p:nvPicPr>
          <p:cNvPr id="5" name="Picture 4"/>
          <p:cNvPicPr>
            <a:picLocks noChangeAspect="1"/>
          </p:cNvPicPr>
          <p:nvPr/>
        </p:nvPicPr>
        <p:blipFill>
          <a:blip r:embed="rId12"/>
          <a:stretch>
            <a:fillRect/>
          </a:stretch>
        </p:blipFill>
        <p:spPr>
          <a:xfrm>
            <a:off x="8304312" y="5966973"/>
            <a:ext cx="619125" cy="571500"/>
          </a:xfrm>
          <a:prstGeom prst="rect">
            <a:avLst/>
          </a:prstGeom>
        </p:spPr>
      </p:pic>
    </p:spTree>
    <p:extLst>
      <p:ext uri="{BB962C8B-B14F-4D97-AF65-F5344CB8AC3E}">
        <p14:creationId xmlns:p14="http://schemas.microsoft.com/office/powerpoint/2010/main" val="169276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EA Presentation 2009">
  <a:themeElements>
    <a:clrScheme name="EA Presentation 2009 1">
      <a:dk1>
        <a:srgbClr val="0069AA"/>
      </a:dk1>
      <a:lt1>
        <a:srgbClr val="FFFFFF"/>
      </a:lt1>
      <a:dk2>
        <a:srgbClr val="0069AA"/>
      </a:dk2>
      <a:lt2>
        <a:srgbClr val="808080"/>
      </a:lt2>
      <a:accent1>
        <a:srgbClr val="BBE0E3"/>
      </a:accent1>
      <a:accent2>
        <a:srgbClr val="333399"/>
      </a:accent2>
      <a:accent3>
        <a:srgbClr val="FFFFFF"/>
      </a:accent3>
      <a:accent4>
        <a:srgbClr val="005991"/>
      </a:accent4>
      <a:accent5>
        <a:srgbClr val="DAEDEF"/>
      </a:accent5>
      <a:accent6>
        <a:srgbClr val="2D2D8A"/>
      </a:accent6>
      <a:hlink>
        <a:srgbClr val="009999"/>
      </a:hlink>
      <a:folHlink>
        <a:srgbClr val="99CC00"/>
      </a:folHlink>
    </a:clrScheme>
    <a:fontScheme name="EA Presentation 2009">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A Presentation 2009 1">
        <a:dk1>
          <a:srgbClr val="0069AA"/>
        </a:dk1>
        <a:lt1>
          <a:srgbClr val="FFFFFF"/>
        </a:lt1>
        <a:dk2>
          <a:srgbClr val="0069AA"/>
        </a:dk2>
        <a:lt2>
          <a:srgbClr val="808080"/>
        </a:lt2>
        <a:accent1>
          <a:srgbClr val="BBE0E3"/>
        </a:accent1>
        <a:accent2>
          <a:srgbClr val="333399"/>
        </a:accent2>
        <a:accent3>
          <a:srgbClr val="FFFFFF"/>
        </a:accent3>
        <a:accent4>
          <a:srgbClr val="00599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A Presentation 2009 2">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A Presentation 2009 3">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69AA"/>
        </a:hlink>
        <a:folHlink>
          <a:srgbClr val="99CC00"/>
        </a:folHlink>
      </a:clrScheme>
      <a:clrMap bg1="lt1" tx1="dk1" bg2="lt2" tx2="dk2" accent1="accent1" accent2="accent2" accent3="accent3" accent4="accent4" accent5="accent5" accent6="accent6" hlink="hlink" folHlink="folHlink"/>
    </a:extraClrScheme>
    <a:extraClrScheme>
      <a:clrScheme name="EA Presentation 2009 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77A22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3">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77A22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69AA"/>
        </a:dk1>
        <a:lt1>
          <a:srgbClr val="FFFFFF"/>
        </a:lt1>
        <a:dk2>
          <a:srgbClr val="0069AA"/>
        </a:dk2>
        <a:lt2>
          <a:srgbClr val="808080"/>
        </a:lt2>
        <a:accent1>
          <a:srgbClr val="BBE0E3"/>
        </a:accent1>
        <a:accent2>
          <a:srgbClr val="333399"/>
        </a:accent2>
        <a:accent3>
          <a:srgbClr val="FFFFFF"/>
        </a:accent3>
        <a:accent4>
          <a:srgbClr val="00599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69AA"/>
        </a:hlink>
        <a:folHlink>
          <a:srgbClr val="99CC00"/>
        </a:folHlink>
      </a:clrScheme>
      <a:clrMap bg1="lt1" tx1="dk1" bg2="lt2" tx2="dk2" accent1="accent1" accent2="accent2" accent3="accent3" accent4="accent4" accent5="accent5" accent6="accent6" hlink="hlink" folHlink="folHlink"/>
    </a:extraClrScheme>
    <a:extraClrScheme>
      <a:clrScheme name="Default Design 3">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77A22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2">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69AA"/>
        </a:dk1>
        <a:lt1>
          <a:srgbClr val="FFFFFF"/>
        </a:lt1>
        <a:dk2>
          <a:srgbClr val="0069AA"/>
        </a:dk2>
        <a:lt2>
          <a:srgbClr val="808080"/>
        </a:lt2>
        <a:accent1>
          <a:srgbClr val="BBE0E3"/>
        </a:accent1>
        <a:accent2>
          <a:srgbClr val="333399"/>
        </a:accent2>
        <a:accent3>
          <a:srgbClr val="FFFFFF"/>
        </a:accent3>
        <a:accent4>
          <a:srgbClr val="00599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3">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69AA"/>
        </a:hlink>
        <a:folHlink>
          <a:srgbClr val="99CC00"/>
        </a:folHlink>
      </a:clrScheme>
      <a:clrMap bg1="lt1" tx1="dk1" bg2="lt2" tx2="dk2" accent1="accent1" accent2="accent2" accent3="accent3" accent4="accent4" accent5="accent5" accent6="accent6" hlink="hlink" folHlink="folHlink"/>
    </a:extraClrScheme>
    <a:extraClrScheme>
      <a:clrScheme name="Default Design 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77A22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1_Default Design 1">
      <a:dk1>
        <a:srgbClr val="0069AA"/>
      </a:dk1>
      <a:lt1>
        <a:srgbClr val="FFFFFF"/>
      </a:lt1>
      <a:dk2>
        <a:srgbClr val="0069AA"/>
      </a:dk2>
      <a:lt2>
        <a:srgbClr val="808080"/>
      </a:lt2>
      <a:accent1>
        <a:srgbClr val="BBE0E3"/>
      </a:accent1>
      <a:accent2>
        <a:srgbClr val="333399"/>
      </a:accent2>
      <a:accent3>
        <a:srgbClr val="FFFFFF"/>
      </a:accent3>
      <a:accent4>
        <a:srgbClr val="005991"/>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69AA"/>
        </a:dk1>
        <a:lt1>
          <a:srgbClr val="FFFFFF"/>
        </a:lt1>
        <a:dk2>
          <a:srgbClr val="0069AA"/>
        </a:dk2>
        <a:lt2>
          <a:srgbClr val="808080"/>
        </a:lt2>
        <a:accent1>
          <a:srgbClr val="BBE0E3"/>
        </a:accent1>
        <a:accent2>
          <a:srgbClr val="333399"/>
        </a:accent2>
        <a:accent3>
          <a:srgbClr val="FFFFFF"/>
        </a:accent3>
        <a:accent4>
          <a:srgbClr val="00599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3">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69AA"/>
        </a:hlink>
        <a:folHlink>
          <a:srgbClr val="99CC00"/>
        </a:folHlink>
      </a:clrScheme>
      <a:clrMap bg1="lt1" tx1="dk1" bg2="lt2" tx2="dk2" accent1="accent1" accent2="accent2" accent3="accent3" accent4="accent4" accent5="accent5" accent6="accent6" hlink="hlink" folHlink="folHlink"/>
    </a:extraClrScheme>
    <a:extraClrScheme>
      <a:clrScheme name="1_Default Design 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77A22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 Presentation 2009</Template>
  <TotalTime>13785</TotalTime>
  <Words>261</Words>
  <Application>Microsoft Office PowerPoint</Application>
  <PresentationFormat>On-screen Show (4:3)</PresentationFormat>
  <Paragraphs>37</Paragraphs>
  <Slides>2</Slides>
  <Notes>2</Notes>
  <HiddenSlides>0</HiddenSlides>
  <MMClips>0</MMClips>
  <ScaleCrop>false</ScaleCrop>
  <HeadingPairs>
    <vt:vector size="8" baseType="variant">
      <vt:variant>
        <vt:lpstr>Fonts Used</vt:lpstr>
      </vt:variant>
      <vt:variant>
        <vt:i4>2</vt:i4>
      </vt:variant>
      <vt:variant>
        <vt:lpstr>Theme</vt:lpstr>
      </vt:variant>
      <vt:variant>
        <vt:i4>4</vt:i4>
      </vt:variant>
      <vt:variant>
        <vt:lpstr>Embedded OLE Servers</vt:lpstr>
      </vt:variant>
      <vt:variant>
        <vt:i4>1</vt:i4>
      </vt:variant>
      <vt:variant>
        <vt:lpstr>Slide Titles</vt:lpstr>
      </vt:variant>
      <vt:variant>
        <vt:i4>2</vt:i4>
      </vt:variant>
    </vt:vector>
  </HeadingPairs>
  <TitlesOfParts>
    <vt:vector size="9" baseType="lpstr">
      <vt:lpstr>宋体</vt:lpstr>
      <vt:lpstr>Arial</vt:lpstr>
      <vt:lpstr>EA Presentation 2009</vt:lpstr>
      <vt:lpstr>Default Design</vt:lpstr>
      <vt:lpstr>1_Default Design</vt:lpstr>
      <vt:lpstr>2_Default Design</vt:lpstr>
      <vt:lpstr>Image</vt:lpstr>
      <vt:lpstr>Innovative ecological modelling for water quality impact</vt:lpstr>
      <vt:lpstr>Measure quality and identify causes of poor quality</vt:lpstr>
    </vt:vector>
  </TitlesOfParts>
  <Company>Environment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VQUILLBISHOP</dc:creator>
  <cp:lastModifiedBy>Murray-Bligh, John</cp:lastModifiedBy>
  <cp:revision>806</cp:revision>
  <dcterms:created xsi:type="dcterms:W3CDTF">2009-01-29T12:01:55Z</dcterms:created>
  <dcterms:modified xsi:type="dcterms:W3CDTF">2018-03-07T09:59:34Z</dcterms:modified>
</cp:coreProperties>
</file>