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718300" cy="98552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buClr>
        <a:srgbClr val="3366FF"/>
      </a:buClr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3366FF"/>
      </a:buClr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3366FF"/>
      </a:buClr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3366FF"/>
      </a:buClr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3366FF"/>
      </a:buClr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Tayl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D77"/>
    <a:srgbClr val="347095"/>
    <a:srgbClr val="06776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8" autoAdjust="0"/>
  </p:normalViewPr>
  <p:slideViewPr>
    <p:cSldViewPr snapToGrid="0"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D977BC-3278-4A2B-9AB2-4684D7ECBB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7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/>
            </a:lvl1pPr>
          </a:lstStyle>
          <a:p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/>
            </a:lvl1pPr>
          </a:lstStyle>
          <a:p>
            <a:endParaRPr lang="en-GB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/>
            </a:lvl1pPr>
          </a:lstStyle>
          <a:p>
            <a:endParaRPr lang="en-GB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/>
            </a:lvl1pPr>
          </a:lstStyle>
          <a:p>
            <a:fld id="{404F9184-9E0C-4C06-AF07-45757B2992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0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F9184-9E0C-4C06-AF07-45757B29923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722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5963" y="1957388"/>
            <a:ext cx="6800850" cy="1879600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algn="ctr"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998913"/>
            <a:ext cx="6799263" cy="2224087"/>
          </a:xfrm>
          <a:extLst>
            <a:ext uri="{91240B29-F687-4F45-9708-019B960494DF}">
              <a14:hiddenLine xmlns:a14="http://schemas.microsoft.com/office/drawing/2010/main" w="57150" cmpd="thickThin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Times"/>
              <a:buNone/>
              <a:defRPr sz="2800">
                <a:solidFill>
                  <a:srgbClr val="347095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355725" y="5043488"/>
            <a:ext cx="3598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743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363538"/>
            <a:ext cx="1700212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5963" y="363538"/>
            <a:ext cx="49530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930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540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5775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5963" y="1509713"/>
            <a:ext cx="332581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509713"/>
            <a:ext cx="332581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8686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755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59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1557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6352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0554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7550" y="363538"/>
            <a:ext cx="68040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5963" y="1509713"/>
            <a:ext cx="6804025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onathan.bowes@sepa.org.uk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131" y="92406"/>
            <a:ext cx="570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IoT</a:t>
            </a:r>
            <a:r>
              <a:rPr lang="en-GB" dirty="0" smtClean="0"/>
              <a:t> / Autonomous Sensors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71263FE-ED9C-4373-92D5-5FFA88CA9AF5}"/>
              </a:ext>
            </a:extLst>
          </p:cNvPr>
          <p:cNvGrpSpPr/>
          <p:nvPr/>
        </p:nvGrpSpPr>
        <p:grpSpPr>
          <a:xfrm>
            <a:off x="76462" y="3833447"/>
            <a:ext cx="4381238" cy="2829334"/>
            <a:chOff x="666058" y="0"/>
            <a:chExt cx="10859884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F1B1236-F3A7-48F4-903B-D9F1E823E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058" y="0"/>
              <a:ext cx="10859884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E201BDA-669C-4616-83C2-57E2BE46A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3251" y="5529943"/>
              <a:ext cx="2382691" cy="132805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AE6150-69EA-4CEE-844F-9E4D74AB7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038" y="870438"/>
            <a:ext cx="4528294" cy="3507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5370" y="1386034"/>
            <a:ext cx="2892668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dirty="0"/>
              <a:t>3</a:t>
            </a:r>
            <a:r>
              <a:rPr lang="en-GB" sz="1600" dirty="0" smtClean="0"/>
              <a:t> trials ongoing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Using </a:t>
            </a:r>
            <a:r>
              <a:rPr lang="en-GB" sz="1600" dirty="0" err="1" smtClean="0"/>
              <a:t>LoRa</a:t>
            </a:r>
            <a:r>
              <a:rPr lang="en-GB" sz="1600" dirty="0" smtClean="0"/>
              <a:t> Protocols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Flood </a:t>
            </a:r>
            <a:r>
              <a:rPr lang="en-GB" sz="1600" dirty="0" smtClean="0"/>
              <a:t>Alert </a:t>
            </a:r>
            <a:r>
              <a:rPr lang="en-GB" sz="1600" dirty="0" smtClean="0"/>
              <a:t>Study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Water Resources study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River Level study 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95092" y="4788424"/>
            <a:ext cx="4141175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Cheap, cloud based solutions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Scottish </a:t>
            </a:r>
            <a:r>
              <a:rPr lang="en-GB" sz="1600" dirty="0" err="1" smtClean="0"/>
              <a:t>Govt</a:t>
            </a:r>
            <a:r>
              <a:rPr lang="en-GB" sz="1600" dirty="0" smtClean="0"/>
              <a:t>, Scottish Water involved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600" dirty="0"/>
          </a:p>
          <a:p>
            <a:pPr algn="l"/>
            <a:r>
              <a:rPr lang="en-GB" sz="1600" dirty="0" smtClean="0"/>
              <a:t>Contact </a:t>
            </a:r>
            <a:r>
              <a:rPr lang="en-GB" sz="1600" dirty="0" smtClean="0">
                <a:hlinkClick r:id="rId6"/>
              </a:rPr>
              <a:t>jonathan.bowes@sepa.org.uk</a:t>
            </a:r>
            <a:r>
              <a:rPr lang="en-GB" sz="1600" dirty="0" smtClean="0"/>
              <a:t> for full details.</a:t>
            </a:r>
            <a:endParaRPr lang="en-GB" sz="16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EPA">
  <a:themeElements>
    <a:clrScheme name="New SEPA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SEPA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66FF"/>
          </a:buClr>
          <a:buSzTx/>
          <a:buFontTx/>
          <a:buNone/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66FF"/>
          </a:buClr>
          <a:buSzTx/>
          <a:buFontTx/>
          <a:buNone/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SEP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EP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EP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EP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EP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EP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SEPA</Template>
  <TotalTime>10</TotalTime>
  <Words>37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SEPA</vt:lpstr>
      <vt:lpstr>PowerPoint Presentation</vt:lpstr>
    </vt:vector>
  </TitlesOfParts>
  <Company>SEPA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Cameron, Graeme</dc:creator>
  <cp:lastModifiedBy>Cameron, Graeme</cp:lastModifiedBy>
  <cp:revision>2</cp:revision>
  <dcterms:created xsi:type="dcterms:W3CDTF">2018-03-06T08:52:34Z</dcterms:created>
  <dcterms:modified xsi:type="dcterms:W3CDTF">2018-03-06T12:23:20Z</dcterms:modified>
</cp:coreProperties>
</file>