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34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559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52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953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47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8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4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85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80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45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2D1A1-FC37-4A9A-A524-23EF1703209B}" type="datetimeFigureOut">
              <a:rPr lang="en-GB" smtClean="0"/>
              <a:t>15/03/2018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776D2-8BFD-4C4E-AA09-0E5530A10F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14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tif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839658"/>
              </p:ext>
            </p:extLst>
          </p:nvPr>
        </p:nvGraphicFramePr>
        <p:xfrm>
          <a:off x="7439625" y="1161463"/>
          <a:ext cx="146526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3" imgW="3200400" imgH="3200400" progId="AcroExch.Document.DC">
                  <p:embed/>
                </p:oleObj>
              </mc:Choice>
              <mc:Fallback>
                <p:oleObj name="Acrobat Document" r:id="rId3" imgW="3200400" imgH="3200400" progId="AcroExch.Document.DC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9625" y="1161463"/>
                        <a:ext cx="1465263" cy="146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4350" y="666615"/>
            <a:ext cx="2723900" cy="28331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9982" y="4080244"/>
            <a:ext cx="2380837" cy="23587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4350" y="3968954"/>
            <a:ext cx="2367665" cy="2448341"/>
          </a:xfrm>
          <a:prstGeom prst="rect">
            <a:avLst/>
          </a:prstGeom>
        </p:spPr>
      </p:pic>
      <p:cxnSp>
        <p:nvCxnSpPr>
          <p:cNvPr id="11" name="Connector: Elbow 10"/>
          <p:cNvCxnSpPr/>
          <p:nvPr/>
        </p:nvCxnSpPr>
        <p:spPr>
          <a:xfrm flipV="1">
            <a:off x="4933336" y="2085314"/>
            <a:ext cx="2083479" cy="205898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or: Elbow 18"/>
          <p:cNvCxnSpPr/>
          <p:nvPr/>
        </p:nvCxnSpPr>
        <p:spPr>
          <a:xfrm flipV="1">
            <a:off x="4933336" y="5193124"/>
            <a:ext cx="2083479" cy="19702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6508" y="4196612"/>
            <a:ext cx="26854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Gill Sans MT" panose="020B0502020104020203" pitchFamily="34" charset="0"/>
                <a:cs typeface="Arial" panose="020B0604020202020204" pitchFamily="34" charset="0"/>
              </a:rPr>
              <a:t>Bathing  Waters Directive statistical analysis:</a:t>
            </a:r>
          </a:p>
          <a:p>
            <a:endParaRPr lang="en-GB" sz="1600" dirty="0">
              <a:latin typeface="Gill Sans MT" panose="020B0502020104020203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Gill Sans MT" panose="020B0502020104020203" pitchFamily="34" charset="0"/>
                <a:cs typeface="Arial" panose="020B0604020202020204" pitchFamily="34" charset="0"/>
              </a:rPr>
              <a:t>A</a:t>
            </a:r>
            <a:r>
              <a:rPr lang="en-GB" sz="1600" dirty="0">
                <a:latin typeface="Gill Sans MT" panose="020B0502020104020203" pitchFamily="34" charset="0"/>
                <a:cs typeface="Arial" panose="020B0604020202020204" pitchFamily="34" charset="0"/>
              </a:rPr>
              <a:t>. modelling reduced sample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latin typeface="Gill Sans MT" panose="020B0502020104020203" pitchFamily="34" charset="0"/>
                <a:cs typeface="Arial" panose="020B0604020202020204" pitchFamily="34" charset="0"/>
              </a:rPr>
              <a:t>B</a:t>
            </a:r>
            <a:r>
              <a:rPr lang="en-GB" sz="1600" dirty="0">
                <a:latin typeface="Gill Sans MT" panose="020B0502020104020203" pitchFamily="34" charset="0"/>
                <a:cs typeface="Arial" panose="020B0604020202020204" pitchFamily="34" charset="0"/>
              </a:rPr>
              <a:t>. removing data anomalies (‘spikes</a:t>
            </a:r>
            <a:r>
              <a:rPr lang="en-GB" sz="1600" dirty="0">
                <a:latin typeface="Gill Sans MT" panose="020B0502020104020203" pitchFamily="34" charset="0"/>
              </a:rPr>
              <a:t>’)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6392" y="1424540"/>
            <a:ext cx="42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7667" y="3413035"/>
            <a:ext cx="423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75019" y="464487"/>
            <a:ext cx="5015800" cy="3441396"/>
            <a:chOff x="475019" y="464487"/>
            <a:chExt cx="5015800" cy="3441396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19" y="464487"/>
              <a:ext cx="5015800" cy="3441396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865440" y="2799376"/>
              <a:ext cx="99989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800" dirty="0" smtClean="0"/>
                <a:t>20 </a:t>
              </a:r>
              <a:r>
                <a:rPr lang="en-GB" sz="800" b="1" dirty="0" err="1" smtClean="0"/>
                <a:t>visits:mean</a:t>
              </a:r>
              <a:endParaRPr lang="en-GB" sz="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686875" y="2799376"/>
              <a:ext cx="999613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20 </a:t>
              </a:r>
              <a:r>
                <a:rPr lang="en-GB" sz="800" b="1" dirty="0" err="1" smtClean="0"/>
                <a:t>visits:error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041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26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</vt:lpstr>
      <vt:lpstr>Office Theme</vt:lpstr>
      <vt:lpstr>Acrobat Document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Alan</dc:creator>
  <cp:lastModifiedBy>Old, Gareth H.</cp:lastModifiedBy>
  <cp:revision>5</cp:revision>
  <dcterms:created xsi:type="dcterms:W3CDTF">2018-03-06T12:35:41Z</dcterms:created>
  <dcterms:modified xsi:type="dcterms:W3CDTF">2018-03-15T15:17:21Z</dcterms:modified>
</cp:coreProperties>
</file>