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301" r:id="rId4"/>
    <p:sldId id="307" r:id="rId5"/>
    <p:sldId id="306" r:id="rId6"/>
  </p:sldIdLst>
  <p:sldSz cx="12161838" cy="6840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0" autoAdjust="0"/>
    <p:restoredTop sz="94713" autoAdjust="0"/>
  </p:normalViewPr>
  <p:slideViewPr>
    <p:cSldViewPr showGuides="1">
      <p:cViewPr>
        <p:scale>
          <a:sx n="85" d="100"/>
          <a:sy n="85" d="100"/>
        </p:scale>
        <p:origin x="-96" y="-492"/>
      </p:cViewPr>
      <p:guideLst>
        <p:guide orient="horz" pos="2155"/>
        <p:guide pos="3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75E4C-971F-4CF0-9F8D-15434572C695}" type="datetimeFigureOut">
              <a:rPr lang="en-US" smtClean="0"/>
              <a:pPr/>
              <a:t>4/10/2014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50CA9-F529-4EF9-93A7-ADB12F4CD2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8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50CA9-F529-4EF9-93A7-ADB12F4CD25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45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att-app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1838" cy="6858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113" y="1188463"/>
            <a:ext cx="11579737" cy="155977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113" y="2771822"/>
            <a:ext cx="8480222" cy="282665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1769" y="6515733"/>
            <a:ext cx="2837762" cy="285024"/>
          </a:xfrm>
        </p:spPr>
        <p:txBody>
          <a:bodyPr/>
          <a:lstStyle/>
          <a:p>
            <a:fld id="{9B1421EF-80BA-4278-9920-395399A5E025}" type="datetime1">
              <a:rPr lang="en-US" smtClean="0"/>
              <a:pPr/>
              <a:t>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18971" y="6515733"/>
            <a:ext cx="3851249" cy="28502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B2FBE9-5921-4AD7-8708-D707E6AB4D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 descr="Untitled-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954043"/>
            <a:ext cx="1908000" cy="5635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519943"/>
            <a:ext cx="8729287" cy="481738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E389-9D25-4892-9DF5-113D9BB170CD}" type="datetime1">
              <a:rPr lang="en-US" smtClean="0"/>
              <a:pPr/>
              <a:t>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FBE9-5921-4AD7-8708-D707E6AB4D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519943"/>
            <a:ext cx="8729287" cy="481738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262-CB7A-4CA9-BE4D-8F4D67547E19}" type="datetime1">
              <a:rPr lang="en-US" smtClean="0"/>
              <a:pPr/>
              <a:t>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FBE9-5921-4AD7-8708-D707E6AB4D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2" y="226761"/>
            <a:ext cx="10225311" cy="1140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2" y="1523305"/>
            <a:ext cx="5011661" cy="4604696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6863" y="1523305"/>
            <a:ext cx="5040560" cy="4604696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3460-D6D3-4EC4-B81A-D16AA469101F}" type="datetime1">
              <a:rPr lang="en-US" smtClean="0"/>
              <a:pPr/>
              <a:t>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FBE9-5921-4AD7-8708-D707E6AB4D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72E4-6537-4A21-A755-619160E59254}" type="datetime1">
              <a:rPr lang="en-US" smtClean="0"/>
              <a:pPr/>
              <a:t>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FBE9-5921-4AD7-8708-D707E6AB4D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113" y="226761"/>
            <a:ext cx="8857158" cy="11400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113" y="1519943"/>
            <a:ext cx="8857541" cy="4817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769" y="6340166"/>
            <a:ext cx="283776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C63EDE-7A8B-4833-B61E-3B5776BAFB9E}" type="datetime1">
              <a:rPr lang="en-US" smtClean="0"/>
              <a:pPr/>
              <a:t>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18971" y="6340166"/>
            <a:ext cx="385124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2622" y="229471"/>
            <a:ext cx="91210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5B2FBE9-5921-4AD7-8708-D707E6AB4D1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496002" y="1446473"/>
            <a:ext cx="11211773" cy="1584"/>
          </a:xfrm>
          <a:prstGeom prst="line">
            <a:avLst/>
          </a:prstGeom>
          <a:ln w="2222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A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09311" y="5796533"/>
            <a:ext cx="2192893" cy="81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975" indent="-180975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1950" indent="-180975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•"/>
        <a:defRPr sz="14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536575" indent="-174625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•"/>
        <a:defRPr sz="14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717550" indent="-180975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•"/>
        <a:defRPr sz="14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269" y="4068341"/>
            <a:ext cx="8480222" cy="1008487"/>
          </a:xfrm>
        </p:spPr>
        <p:txBody>
          <a:bodyPr/>
          <a:lstStyle/>
          <a:p>
            <a:r>
              <a:rPr lang="en-GB" dirty="0" smtClean="0"/>
              <a:t>Kieran Arnold</a:t>
            </a:r>
          </a:p>
          <a:p>
            <a:r>
              <a:rPr lang="en-GB" dirty="0" smtClean="0"/>
              <a:t>Head of Satellite &amp; Mobile Communications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FBE9-5921-4AD7-8708-D707E6AB4D1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2287" y="1845944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of Things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brings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together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Devices or Sensors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People , Communities  ,Society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Single or Multitude of Data types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Process or processing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263" y="100670"/>
            <a:ext cx="8857158" cy="11400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The Internet of Things (IoT)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0866" y="2276601"/>
            <a:ext cx="7212946" cy="38838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6303" y="3924325"/>
            <a:ext cx="4804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turning information into actions that create new capabilities, richer experiences, and economic opportunity for businesses, individuals, and countries. </a:t>
            </a:r>
          </a:p>
        </p:txBody>
      </p:sp>
    </p:spTree>
    <p:extLst>
      <p:ext uri="{BB962C8B-B14F-4D97-AF65-F5344CB8AC3E}">
        <p14:creationId xmlns:p14="http://schemas.microsoft.com/office/powerpoint/2010/main" val="201662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Internet of Things (IoT)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FBE9-5921-4AD7-8708-D707E6AB4D1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2113" y="1963482"/>
            <a:ext cx="8457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2008 the number of “things” connected to the internet exceeded the number people on the earth.</a:t>
            </a:r>
          </a:p>
          <a:p>
            <a:r>
              <a:rPr lang="en-GB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By 2020 its estimated over 50 billion things will be connected to the internet.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52880" y="4271530"/>
            <a:ext cx="459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With IPv6 protocol we will </a:t>
            </a:r>
            <a:r>
              <a:rPr lang="en-GB" sz="2400" dirty="0" smtClean="0"/>
              <a:t>have :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632647" y="4871418"/>
            <a:ext cx="5493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340,282,920,938,463,463,374,607,431,768,211,456</a:t>
            </a:r>
          </a:p>
          <a:p>
            <a:pPr algn="ctr"/>
            <a:r>
              <a:rPr lang="en-GB" i="1" dirty="0" smtClean="0"/>
              <a:t>Possible internet addresses </a:t>
            </a:r>
          </a:p>
          <a:p>
            <a:pPr algn="ctr"/>
            <a:r>
              <a:rPr lang="en-GB" i="1" dirty="0" smtClean="0"/>
              <a:t>or </a:t>
            </a:r>
          </a:p>
          <a:p>
            <a:pPr algn="ctr"/>
            <a:r>
              <a:rPr lang="en-GB" i="1" dirty="0" smtClean="0"/>
              <a:t>100 Internet protocol  addresses per atoms on earth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94" y="3509059"/>
            <a:ext cx="2448272" cy="2448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018" y="3904701"/>
            <a:ext cx="2671557" cy="2749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989"/>
                    </a14:imgEffect>
                    <a14:imgEffect>
                      <a14:saturation sat="392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8064" y="2367533"/>
            <a:ext cx="2160240" cy="11967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39700" h="139700" prst="divot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6560" y="1702864"/>
            <a:ext cx="1264239" cy="11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4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Remote connectivity via Satellite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FBE9-5921-4AD7-8708-D707E6AB4D1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 descr="http://www.scadalink.com/products/img/banner-bgan-9502-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" y="1515394"/>
            <a:ext cx="117404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0839" y="2196133"/>
            <a:ext cx="648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Connecting remote sensors via satellite backhaul to central data processing centre.</a:t>
            </a:r>
            <a:endParaRPr lang="en-GB" dirty="0"/>
          </a:p>
        </p:txBody>
      </p:sp>
      <p:pic>
        <p:nvPicPr>
          <p:cNvPr id="1028" name="Picture 4" descr="http://m2mworldnews.com/WordPress/wp-content/uploads/2012/10/isatdata-pro-land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29" y="310319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76281" y="3640500"/>
            <a:ext cx="348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Commercial Machine 2 machine </a:t>
            </a:r>
          </a:p>
          <a:p>
            <a:r>
              <a:rPr lang="en-GB" dirty="0" smtClean="0"/>
              <a:t>Satellite terminal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273" y="4960547"/>
            <a:ext cx="1874798" cy="18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FBE9-5921-4AD7-8708-D707E6AB4D1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113" y="226761"/>
            <a:ext cx="8857158" cy="1140090"/>
          </a:xfrm>
        </p:spPr>
        <p:txBody>
          <a:bodyPr/>
          <a:lstStyle/>
          <a:p>
            <a:r>
              <a:rPr lang="en-GB" b="1" dirty="0" smtClean="0"/>
              <a:t>Machine to Machine (M2M)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3" y="1476053"/>
            <a:ext cx="6038602" cy="5220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951" y="1456166"/>
            <a:ext cx="3888432" cy="46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00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ellite Communications Group (Widescreen) 200913">
  <a:themeElements>
    <a:clrScheme name="Custom 38">
      <a:dk1>
        <a:sysClr val="windowText" lastClr="000000"/>
      </a:dk1>
      <a:lt1>
        <a:srgbClr val="FFFFFF"/>
      </a:lt1>
      <a:dk2>
        <a:srgbClr val="DA291C"/>
      </a:dk2>
      <a:lt2>
        <a:srgbClr val="7F7F7F"/>
      </a:lt2>
      <a:accent1>
        <a:srgbClr val="1268B3"/>
      </a:accent1>
      <a:accent2>
        <a:srgbClr val="7768AF"/>
      </a:accent2>
      <a:accent3>
        <a:srgbClr val="00B26B"/>
      </a:accent3>
      <a:accent4>
        <a:srgbClr val="D94B9B"/>
      </a:accent4>
      <a:accent5>
        <a:srgbClr val="00AEEF"/>
      </a:accent5>
      <a:accent6>
        <a:srgbClr val="F26521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Communications Group (Widescreen) 200913</Template>
  <TotalTime>4163</TotalTime>
  <Words>157</Words>
  <Application>Microsoft Office PowerPoint</Application>
  <PresentationFormat>Custom</PresentationFormat>
  <Paragraphs>28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Satellite Communications Group (Widescreen) 200913</vt:lpstr>
      <vt:lpstr>PowerPoint Presentation</vt:lpstr>
      <vt:lpstr>PowerPoint Presentation</vt:lpstr>
      <vt:lpstr>The Internet of Things (IoT)</vt:lpstr>
      <vt:lpstr>Remote connectivity via Satellite </vt:lpstr>
      <vt:lpstr>Machine to Machine (M2M)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Communications Group</dc:title>
  <dc:creator>Kevin Phillips</dc:creator>
  <cp:lastModifiedBy>Isaacs, Sophie E.</cp:lastModifiedBy>
  <cp:revision>220</cp:revision>
  <dcterms:created xsi:type="dcterms:W3CDTF">2013-09-23T08:20:22Z</dcterms:created>
  <dcterms:modified xsi:type="dcterms:W3CDTF">2014-04-10T15:04:20Z</dcterms:modified>
</cp:coreProperties>
</file>